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61" r:id="rId2"/>
  </p:sldMasterIdLst>
  <p:notesMasterIdLst>
    <p:notesMasterId r:id="rId11"/>
  </p:notesMasterIdLst>
  <p:sldIdLst>
    <p:sldId id="284" r:id="rId3"/>
    <p:sldId id="256" r:id="rId4"/>
    <p:sldId id="286" r:id="rId5"/>
    <p:sldId id="272" r:id="rId6"/>
    <p:sldId id="285" r:id="rId7"/>
    <p:sldId id="287" r:id="rId8"/>
    <p:sldId id="266" r:id="rId9"/>
    <p:sldId id="288"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Muli Light" panose="020B0604020202020204" charset="0"/>
      <p:regular r:id="rId18"/>
      <p:bold r:id="rId19"/>
      <p:italic r:id="rId20"/>
      <p:boldItalic r:id="rId21"/>
    </p:embeddedFont>
    <p:embeddedFont>
      <p:font typeface="Poppins" panose="020B0604020202020204" charset="0"/>
      <p:regular r:id="rId22"/>
      <p:bold r:id="rId23"/>
      <p:italic r:id="rId24"/>
      <p:boldItalic r:id="rId25"/>
    </p:embeddedFont>
    <p:embeddedFont>
      <p:font typeface="Poppins Ligh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84D78-8582-4163-98F3-8F70A319BA7A}" v="1" dt="2019-04-01T18:25:45.328"/>
    <p1510:client id="{3A78FD9C-2A61-4600-898B-48C808AE09E0}" v="390" dt="2019-03-29T21:07:32.954"/>
  </p1510:revLst>
</p1510:revInfo>
</file>

<file path=ppt/tableStyles.xml><?xml version="1.0" encoding="utf-8"?>
<a:tblStyleLst xmlns:a="http://schemas.openxmlformats.org/drawingml/2006/main" def="{83A7709A-2A9C-4A2E-8B84-5E2153F463A2}">
  <a:tblStyle styleId="{83A7709A-2A9C-4A2E-8B84-5E2153F463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cherpelz" userId="916877a7eb892d7a" providerId="Windows Live" clId="Web-{0FC84D78-8582-4163-98F3-8F70A319BA7A}"/>
    <pc:docChg chg="modSld">
      <pc:chgData name="Rebecca Scherpelz" userId="916877a7eb892d7a" providerId="Windows Live" clId="Web-{0FC84D78-8582-4163-98F3-8F70A319BA7A}" dt="2019-04-01T18:27:16.344" v="75" actId="20577"/>
      <pc:docMkLst>
        <pc:docMk/>
      </pc:docMkLst>
      <pc:sldChg chg="modSp">
        <pc:chgData name="Rebecca Scherpelz" userId="916877a7eb892d7a" providerId="Windows Live" clId="Web-{0FC84D78-8582-4163-98F3-8F70A319BA7A}" dt="2019-04-01T18:25:56.375" v="65" actId="20577"/>
        <pc:sldMkLst>
          <pc:docMk/>
          <pc:sldMk cId="2799351019" sldId="285"/>
        </pc:sldMkLst>
        <pc:spChg chg="mod">
          <ac:chgData name="Rebecca Scherpelz" userId="916877a7eb892d7a" providerId="Windows Live" clId="Web-{0FC84D78-8582-4163-98F3-8F70A319BA7A}" dt="2019-04-01T18:25:56.375" v="65" actId="20577"/>
          <ac:spMkLst>
            <pc:docMk/>
            <pc:sldMk cId="2799351019" sldId="285"/>
            <ac:spMk id="8" creationId="{0BF18931-D00D-4024-BB31-620AAE573024}"/>
          </ac:spMkLst>
        </pc:spChg>
        <pc:spChg chg="mod">
          <ac:chgData name="Rebecca Scherpelz" userId="916877a7eb892d7a" providerId="Windows Live" clId="Web-{0FC84D78-8582-4163-98F3-8F70A319BA7A}" dt="2019-04-01T18:25:45.328" v="64" actId="1076"/>
          <ac:spMkLst>
            <pc:docMk/>
            <pc:sldMk cId="2799351019" sldId="285"/>
            <ac:spMk id="10" creationId="{2CE6CE30-D273-4897-9CF0-9E160E7B7514}"/>
          </ac:spMkLst>
        </pc:spChg>
      </pc:sldChg>
      <pc:sldChg chg="modSp">
        <pc:chgData name="Rebecca Scherpelz" userId="916877a7eb892d7a" providerId="Windows Live" clId="Web-{0FC84D78-8582-4163-98F3-8F70A319BA7A}" dt="2019-04-01T18:27:16.344" v="75" actId="20577"/>
        <pc:sldMkLst>
          <pc:docMk/>
          <pc:sldMk cId="3722979637" sldId="288"/>
        </pc:sldMkLst>
        <pc:spChg chg="mod">
          <ac:chgData name="Rebecca Scherpelz" userId="916877a7eb892d7a" providerId="Windows Live" clId="Web-{0FC84D78-8582-4163-98F3-8F70A319BA7A}" dt="2019-04-01T18:27:16.344" v="75" actId="20577"/>
          <ac:spMkLst>
            <pc:docMk/>
            <pc:sldMk cId="3722979637" sldId="288"/>
            <ac:spMk id="2" creationId="{216A2C35-D126-432B-AD56-6FA22514F52B}"/>
          </ac:spMkLst>
        </pc:spChg>
      </pc:sldChg>
    </pc:docChg>
  </pc:docChgLst>
  <pc:docChgLst>
    <pc:chgData name="Rebecca Scherpelz" userId="916877a7eb892d7a" providerId="LiveId" clId="{3A78FD9C-2A61-4600-898B-48C808AE09E0}"/>
    <pc:docChg chg="undo custSel mod addSld delSld modSld sldOrd">
      <pc:chgData name="Rebecca Scherpelz" userId="916877a7eb892d7a" providerId="LiveId" clId="{3A78FD9C-2A61-4600-898B-48C808AE09E0}" dt="2019-03-29T21:07:32.954" v="2490"/>
      <pc:docMkLst>
        <pc:docMk/>
      </pc:docMkLst>
      <pc:sldChg chg="addSp modSp modTransition">
        <pc:chgData name="Rebecca Scherpelz" userId="916877a7eb892d7a" providerId="LiveId" clId="{3A78FD9C-2A61-4600-898B-48C808AE09E0}" dt="2019-03-29T21:07:32.954" v="2490"/>
        <pc:sldMkLst>
          <pc:docMk/>
          <pc:sldMk cId="0" sldId="256"/>
        </pc:sldMkLst>
        <pc:spChg chg="add mod">
          <ac:chgData name="Rebecca Scherpelz" userId="916877a7eb892d7a" providerId="LiveId" clId="{3A78FD9C-2A61-4600-898B-48C808AE09E0}" dt="2019-03-29T20:30:52.782" v="341" actId="13926"/>
          <ac:spMkLst>
            <pc:docMk/>
            <pc:sldMk cId="0" sldId="256"/>
            <ac:spMk id="3" creationId="{92F5E0B6-6703-4FD9-B356-5C4D7354DA7F}"/>
          </ac:spMkLst>
        </pc:spChg>
        <pc:spChg chg="mod">
          <ac:chgData name="Rebecca Scherpelz" userId="916877a7eb892d7a" providerId="LiveId" clId="{3A78FD9C-2A61-4600-898B-48C808AE09E0}" dt="2019-03-29T20:29:20.812" v="322" actId="13926"/>
          <ac:spMkLst>
            <pc:docMk/>
            <pc:sldMk cId="0" sldId="256"/>
            <ac:spMk id="65" creationId="{00000000-0000-0000-0000-000000000000}"/>
          </ac:spMkLst>
        </pc:spChg>
        <pc:picChg chg="add mod">
          <ac:chgData name="Rebecca Scherpelz" userId="916877a7eb892d7a" providerId="LiveId" clId="{3A78FD9C-2A61-4600-898B-48C808AE09E0}" dt="2019-03-29T20:29:26.095" v="323" actId="1076"/>
          <ac:picMkLst>
            <pc:docMk/>
            <pc:sldMk cId="0" sldId="256"/>
            <ac:picMk id="4" creationId="{3F814A18-F48C-43A1-AA29-01B1FE0C0041}"/>
          </ac:picMkLst>
        </pc:picChg>
        <pc:picChg chg="add mod modCrop">
          <ac:chgData name="Rebecca Scherpelz" userId="916877a7eb892d7a" providerId="LiveId" clId="{3A78FD9C-2A61-4600-898B-48C808AE09E0}" dt="2019-03-29T21:00:43.321" v="2057" actId="14100"/>
          <ac:picMkLst>
            <pc:docMk/>
            <pc:sldMk cId="0" sldId="256"/>
            <ac:picMk id="6" creationId="{B47BDB25-737C-4C0C-887A-75AA06CA9B1C}"/>
          </ac:picMkLst>
        </pc:picChg>
      </pc:sldChg>
      <pc:sldChg chg="del">
        <pc:chgData name="Rebecca Scherpelz" userId="916877a7eb892d7a" providerId="LiveId" clId="{3A78FD9C-2A61-4600-898B-48C808AE09E0}" dt="2019-03-29T20:29:34.946" v="324" actId="2696"/>
        <pc:sldMkLst>
          <pc:docMk/>
          <pc:sldMk cId="0" sldId="257"/>
        </pc:sldMkLst>
      </pc:sldChg>
      <pc:sldChg chg="del">
        <pc:chgData name="Rebecca Scherpelz" userId="916877a7eb892d7a" providerId="LiveId" clId="{3A78FD9C-2A61-4600-898B-48C808AE09E0}" dt="2019-03-29T20:38:57.689" v="629" actId="2696"/>
        <pc:sldMkLst>
          <pc:docMk/>
          <pc:sldMk cId="0" sldId="258"/>
        </pc:sldMkLst>
      </pc:sldChg>
      <pc:sldChg chg="del">
        <pc:chgData name="Rebecca Scherpelz" userId="916877a7eb892d7a" providerId="LiveId" clId="{3A78FD9C-2A61-4600-898B-48C808AE09E0}" dt="2019-03-29T20:31:18.715" v="342" actId="2696"/>
        <pc:sldMkLst>
          <pc:docMk/>
          <pc:sldMk cId="0" sldId="259"/>
        </pc:sldMkLst>
      </pc:sldChg>
      <pc:sldChg chg="addSp modSp del ord">
        <pc:chgData name="Rebecca Scherpelz" userId="916877a7eb892d7a" providerId="LiveId" clId="{3A78FD9C-2A61-4600-898B-48C808AE09E0}" dt="2019-03-29T20:47:27.956" v="791" actId="2696"/>
        <pc:sldMkLst>
          <pc:docMk/>
          <pc:sldMk cId="0" sldId="260"/>
        </pc:sldMkLst>
        <pc:spChg chg="add mod">
          <ac:chgData name="Rebecca Scherpelz" userId="916877a7eb892d7a" providerId="LiveId" clId="{3A78FD9C-2A61-4600-898B-48C808AE09E0}" dt="2019-03-29T20:38:23.490" v="627" actId="1076"/>
          <ac:spMkLst>
            <pc:docMk/>
            <pc:sldMk cId="0" sldId="260"/>
            <ac:spMk id="2" creationId="{043148A1-C64B-423B-AD17-1ADECDCF8CB2}"/>
          </ac:spMkLst>
        </pc:spChg>
        <pc:spChg chg="mod">
          <ac:chgData name="Rebecca Scherpelz" userId="916877a7eb892d7a" providerId="LiveId" clId="{3A78FD9C-2A61-4600-898B-48C808AE09E0}" dt="2019-03-29T20:41:59.757" v="700" actId="403"/>
          <ac:spMkLst>
            <pc:docMk/>
            <pc:sldMk cId="0" sldId="260"/>
            <ac:spMk id="92" creationId="{00000000-0000-0000-0000-000000000000}"/>
          </ac:spMkLst>
        </pc:spChg>
      </pc:sldChg>
      <pc:sldChg chg="addSp delSp modSp del">
        <pc:chgData name="Rebecca Scherpelz" userId="916877a7eb892d7a" providerId="LiveId" clId="{3A78FD9C-2A61-4600-898B-48C808AE09E0}" dt="2019-03-29T20:47:24.455" v="790" actId="2696"/>
        <pc:sldMkLst>
          <pc:docMk/>
          <pc:sldMk cId="0" sldId="261"/>
        </pc:sldMkLst>
        <pc:spChg chg="add del mod">
          <ac:chgData name="Rebecca Scherpelz" userId="916877a7eb892d7a" providerId="LiveId" clId="{3A78FD9C-2A61-4600-898B-48C808AE09E0}" dt="2019-03-29T20:32:01.103" v="346" actId="478"/>
          <ac:spMkLst>
            <pc:docMk/>
            <pc:sldMk cId="0" sldId="261"/>
            <ac:spMk id="3" creationId="{9AE2ACC7-FDDB-4B52-9611-367C75FA1A35}"/>
          </ac:spMkLst>
        </pc:spChg>
        <pc:spChg chg="add">
          <ac:chgData name="Rebecca Scherpelz" userId="916877a7eb892d7a" providerId="LiveId" clId="{3A78FD9C-2A61-4600-898B-48C808AE09E0}" dt="2019-03-29T20:42:35.204" v="704"/>
          <ac:spMkLst>
            <pc:docMk/>
            <pc:sldMk cId="0" sldId="261"/>
            <ac:spMk id="7" creationId="{7387E127-C467-4071-B828-138A4DDFF1D8}"/>
          </ac:spMkLst>
        </pc:spChg>
        <pc:spChg chg="add">
          <ac:chgData name="Rebecca Scherpelz" userId="916877a7eb892d7a" providerId="LiveId" clId="{3A78FD9C-2A61-4600-898B-48C808AE09E0}" dt="2019-03-29T20:42:35.204" v="704"/>
          <ac:spMkLst>
            <pc:docMk/>
            <pc:sldMk cId="0" sldId="261"/>
            <ac:spMk id="8" creationId="{B01479B3-E1F0-4C71-BCF4-0862A5778F06}"/>
          </ac:spMkLst>
        </pc:spChg>
        <pc:spChg chg="mod">
          <ac:chgData name="Rebecca Scherpelz" userId="916877a7eb892d7a" providerId="LiveId" clId="{3A78FD9C-2A61-4600-898B-48C808AE09E0}" dt="2019-03-29T20:42:56.711" v="718" actId="403"/>
          <ac:spMkLst>
            <pc:docMk/>
            <pc:sldMk cId="0" sldId="261"/>
            <ac:spMk id="98" creationId="{00000000-0000-0000-0000-000000000000}"/>
          </ac:spMkLst>
        </pc:spChg>
        <pc:spChg chg="del">
          <ac:chgData name="Rebecca Scherpelz" userId="916877a7eb892d7a" providerId="LiveId" clId="{3A78FD9C-2A61-4600-898B-48C808AE09E0}" dt="2019-03-29T20:31:59.512" v="345" actId="478"/>
          <ac:spMkLst>
            <pc:docMk/>
            <pc:sldMk cId="0" sldId="261"/>
            <ac:spMk id="99" creationId="{00000000-0000-0000-0000-000000000000}"/>
          </ac:spMkLst>
        </pc:spChg>
      </pc:sldChg>
      <pc:sldChg chg="del">
        <pc:chgData name="Rebecca Scherpelz" userId="916877a7eb892d7a" providerId="LiveId" clId="{3A78FD9C-2A61-4600-898B-48C808AE09E0}" dt="2019-03-29T20:40:45.023" v="665" actId="2696"/>
        <pc:sldMkLst>
          <pc:docMk/>
          <pc:sldMk cId="0" sldId="262"/>
        </pc:sldMkLst>
      </pc:sldChg>
      <pc:sldChg chg="addSp delSp modSp del">
        <pc:chgData name="Rebecca Scherpelz" userId="916877a7eb892d7a" providerId="LiveId" clId="{3A78FD9C-2A61-4600-898B-48C808AE09E0}" dt="2019-03-29T20:41:17.647" v="671" actId="2696"/>
        <pc:sldMkLst>
          <pc:docMk/>
          <pc:sldMk cId="0" sldId="263"/>
        </pc:sldMkLst>
        <pc:spChg chg="add mod">
          <ac:chgData name="Rebecca Scherpelz" userId="916877a7eb892d7a" providerId="LiveId" clId="{3A78FD9C-2A61-4600-898B-48C808AE09E0}" dt="2019-03-29T20:40:55.618" v="667" actId="478"/>
          <ac:spMkLst>
            <pc:docMk/>
            <pc:sldMk cId="0" sldId="263"/>
            <ac:spMk id="3" creationId="{96D7F7D7-F3C0-4749-B9C5-583300D11D88}"/>
          </ac:spMkLst>
        </pc:spChg>
        <pc:spChg chg="add mod">
          <ac:chgData name="Rebecca Scherpelz" userId="916877a7eb892d7a" providerId="LiveId" clId="{3A78FD9C-2A61-4600-898B-48C808AE09E0}" dt="2019-03-29T20:40:57.978" v="668" actId="478"/>
          <ac:spMkLst>
            <pc:docMk/>
            <pc:sldMk cId="0" sldId="263"/>
            <ac:spMk id="5" creationId="{8650B1F3-E4CB-425B-8375-66D8C6BCCEA0}"/>
          </ac:spMkLst>
        </pc:spChg>
        <pc:spChg chg="del">
          <ac:chgData name="Rebecca Scherpelz" userId="916877a7eb892d7a" providerId="LiveId" clId="{3A78FD9C-2A61-4600-898B-48C808AE09E0}" dt="2019-03-29T20:40:55.618" v="667" actId="478"/>
          <ac:spMkLst>
            <pc:docMk/>
            <pc:sldMk cId="0" sldId="263"/>
            <ac:spMk id="125" creationId="{00000000-0000-0000-0000-000000000000}"/>
          </ac:spMkLst>
        </pc:spChg>
        <pc:spChg chg="del">
          <ac:chgData name="Rebecca Scherpelz" userId="916877a7eb892d7a" providerId="LiveId" clId="{3A78FD9C-2A61-4600-898B-48C808AE09E0}" dt="2019-03-29T20:40:57.978" v="668" actId="478"/>
          <ac:spMkLst>
            <pc:docMk/>
            <pc:sldMk cId="0" sldId="263"/>
            <ac:spMk id="127" creationId="{00000000-0000-0000-0000-000000000000}"/>
          </ac:spMkLst>
        </pc:spChg>
      </pc:sldChg>
      <pc:sldChg chg="del">
        <pc:chgData name="Rebecca Scherpelz" userId="916877a7eb892d7a" providerId="LiveId" clId="{3A78FD9C-2A61-4600-898B-48C808AE09E0}" dt="2019-03-29T20:41:20.604" v="673" actId="2696"/>
        <pc:sldMkLst>
          <pc:docMk/>
          <pc:sldMk cId="0" sldId="264"/>
        </pc:sldMkLst>
      </pc:sldChg>
      <pc:sldChg chg="del">
        <pc:chgData name="Rebecca Scherpelz" userId="916877a7eb892d7a" providerId="LiveId" clId="{3A78FD9C-2A61-4600-898B-48C808AE09E0}" dt="2019-03-29T20:47:38.934" v="794" actId="2696"/>
        <pc:sldMkLst>
          <pc:docMk/>
          <pc:sldMk cId="0" sldId="265"/>
        </pc:sldMkLst>
      </pc:sldChg>
      <pc:sldChg chg="addSp modSp ord modTransition modAnim">
        <pc:chgData name="Rebecca Scherpelz" userId="916877a7eb892d7a" providerId="LiveId" clId="{3A78FD9C-2A61-4600-898B-48C808AE09E0}" dt="2019-03-29T21:07:24.110" v="2488"/>
        <pc:sldMkLst>
          <pc:docMk/>
          <pc:sldMk cId="0" sldId="266"/>
        </pc:sldMkLst>
        <pc:spChg chg="add mod">
          <ac:chgData name="Rebecca Scherpelz" userId="916877a7eb892d7a" providerId="LiveId" clId="{3A78FD9C-2A61-4600-898B-48C808AE09E0}" dt="2019-03-29T20:05:17.161" v="215" actId="1076"/>
          <ac:spMkLst>
            <pc:docMk/>
            <pc:sldMk cId="0" sldId="266"/>
            <ac:spMk id="4" creationId="{C7C50E85-BB7E-42C3-8D7A-9674D4813D93}"/>
          </ac:spMkLst>
        </pc:spChg>
        <pc:spChg chg="mod">
          <ac:chgData name="Rebecca Scherpelz" userId="916877a7eb892d7a" providerId="LiveId" clId="{3A78FD9C-2A61-4600-898B-48C808AE09E0}" dt="2019-03-29T20:29:52.666" v="328" actId="5793"/>
          <ac:spMkLst>
            <pc:docMk/>
            <pc:sldMk cId="0" sldId="266"/>
            <ac:spMk id="149" creationId="{00000000-0000-0000-0000-000000000000}"/>
          </ac:spMkLst>
        </pc:spChg>
        <pc:picChg chg="add">
          <ac:chgData name="Rebecca Scherpelz" userId="916877a7eb892d7a" providerId="LiveId" clId="{3A78FD9C-2A61-4600-898B-48C808AE09E0}" dt="2019-03-29T21:01:18.268" v="2063"/>
          <ac:picMkLst>
            <pc:docMk/>
            <pc:sldMk cId="0" sldId="266"/>
            <ac:picMk id="5" creationId="{891C50DC-7CD0-485C-8BC6-76D8908DE37F}"/>
          </ac:picMkLst>
        </pc:picChg>
      </pc:sldChg>
      <pc:sldChg chg="del">
        <pc:chgData name="Rebecca Scherpelz" userId="916877a7eb892d7a" providerId="LiveId" clId="{3A78FD9C-2A61-4600-898B-48C808AE09E0}" dt="2019-03-29T20:05:30.213" v="216" actId="2696"/>
        <pc:sldMkLst>
          <pc:docMk/>
          <pc:sldMk cId="0" sldId="267"/>
        </pc:sldMkLst>
      </pc:sldChg>
      <pc:sldChg chg="del">
        <pc:chgData name="Rebecca Scherpelz" userId="916877a7eb892d7a" providerId="LiveId" clId="{3A78FD9C-2A61-4600-898B-48C808AE09E0}" dt="2019-03-29T20:41:27.501" v="674" actId="2696"/>
        <pc:sldMkLst>
          <pc:docMk/>
          <pc:sldMk cId="0" sldId="268"/>
        </pc:sldMkLst>
      </pc:sldChg>
      <pc:sldChg chg="del">
        <pc:chgData name="Rebecca Scherpelz" userId="916877a7eb892d7a" providerId="LiveId" clId="{3A78FD9C-2A61-4600-898B-48C808AE09E0}" dt="2019-03-29T20:05:34.767" v="217" actId="2696"/>
        <pc:sldMkLst>
          <pc:docMk/>
          <pc:sldMk cId="0" sldId="269"/>
        </pc:sldMkLst>
      </pc:sldChg>
      <pc:sldChg chg="del">
        <pc:chgData name="Rebecca Scherpelz" userId="916877a7eb892d7a" providerId="LiveId" clId="{3A78FD9C-2A61-4600-898B-48C808AE09E0}" dt="2019-03-29T20:47:31.144" v="793" actId="2696"/>
        <pc:sldMkLst>
          <pc:docMk/>
          <pc:sldMk cId="0" sldId="270"/>
        </pc:sldMkLst>
      </pc:sldChg>
      <pc:sldChg chg="del">
        <pc:chgData name="Rebecca Scherpelz" userId="916877a7eb892d7a" providerId="LiveId" clId="{3A78FD9C-2A61-4600-898B-48C808AE09E0}" dt="2019-03-29T20:52:11.228" v="1120" actId="2696"/>
        <pc:sldMkLst>
          <pc:docMk/>
          <pc:sldMk cId="0" sldId="271"/>
        </pc:sldMkLst>
      </pc:sldChg>
      <pc:sldChg chg="addSp delSp modSp ord modTransition">
        <pc:chgData name="Rebecca Scherpelz" userId="916877a7eb892d7a" providerId="LiveId" clId="{3A78FD9C-2A61-4600-898B-48C808AE09E0}" dt="2019-03-29T21:07:12.720" v="2484"/>
        <pc:sldMkLst>
          <pc:docMk/>
          <pc:sldMk cId="0" sldId="272"/>
        </pc:sldMkLst>
        <pc:spChg chg="mod">
          <ac:chgData name="Rebecca Scherpelz" userId="916877a7eb892d7a" providerId="LiveId" clId="{3A78FD9C-2A61-4600-898B-48C808AE09E0}" dt="2019-03-29T20:58:21.060" v="2025" actId="207"/>
          <ac:spMkLst>
            <pc:docMk/>
            <pc:sldMk cId="0" sldId="272"/>
            <ac:spMk id="227" creationId="{00000000-0000-0000-0000-000000000000}"/>
          </ac:spMkLst>
        </pc:spChg>
        <pc:spChg chg="del mod">
          <ac:chgData name="Rebecca Scherpelz" userId="916877a7eb892d7a" providerId="LiveId" clId="{3A78FD9C-2A61-4600-898B-48C808AE09E0}" dt="2019-03-29T20:48:37.871" v="810" actId="478"/>
          <ac:spMkLst>
            <pc:docMk/>
            <pc:sldMk cId="0" sldId="272"/>
            <ac:spMk id="230" creationId="{00000000-0000-0000-0000-000000000000}"/>
          </ac:spMkLst>
        </pc:spChg>
        <pc:spChg chg="del">
          <ac:chgData name="Rebecca Scherpelz" userId="916877a7eb892d7a" providerId="LiveId" clId="{3A78FD9C-2A61-4600-898B-48C808AE09E0}" dt="2019-03-29T20:39:47.645" v="658" actId="478"/>
          <ac:spMkLst>
            <pc:docMk/>
            <pc:sldMk cId="0" sldId="272"/>
            <ac:spMk id="233" creationId="{00000000-0000-0000-0000-000000000000}"/>
          </ac:spMkLst>
        </pc:spChg>
        <pc:spChg chg="del">
          <ac:chgData name="Rebecca Scherpelz" userId="916877a7eb892d7a" providerId="LiveId" clId="{3A78FD9C-2A61-4600-898B-48C808AE09E0}" dt="2019-03-29T20:39:49.378" v="659" actId="478"/>
          <ac:spMkLst>
            <pc:docMk/>
            <pc:sldMk cId="0" sldId="272"/>
            <ac:spMk id="238" creationId="{00000000-0000-0000-0000-000000000000}"/>
          </ac:spMkLst>
        </pc:spChg>
        <pc:spChg chg="del">
          <ac:chgData name="Rebecca Scherpelz" userId="916877a7eb892d7a" providerId="LiveId" clId="{3A78FD9C-2A61-4600-898B-48C808AE09E0}" dt="2019-03-29T20:39:50.670" v="660" actId="478"/>
          <ac:spMkLst>
            <pc:docMk/>
            <pc:sldMk cId="0" sldId="272"/>
            <ac:spMk id="243" creationId="{00000000-0000-0000-0000-000000000000}"/>
          </ac:spMkLst>
        </pc:spChg>
        <pc:grpChg chg="del mod">
          <ac:chgData name="Rebecca Scherpelz" userId="916877a7eb892d7a" providerId="LiveId" clId="{3A78FD9C-2A61-4600-898B-48C808AE09E0}" dt="2019-03-29T20:48:39.607" v="812" actId="478"/>
          <ac:grpSpMkLst>
            <pc:docMk/>
            <pc:sldMk cId="0" sldId="272"/>
            <ac:grpSpMk id="229" creationId="{00000000-0000-0000-0000-000000000000}"/>
          </ac:grpSpMkLst>
        </pc:grpChg>
        <pc:grpChg chg="del">
          <ac:chgData name="Rebecca Scherpelz" userId="916877a7eb892d7a" providerId="LiveId" clId="{3A78FD9C-2A61-4600-898B-48C808AE09E0}" dt="2019-03-29T20:48:38.543" v="811" actId="478"/>
          <ac:grpSpMkLst>
            <pc:docMk/>
            <pc:sldMk cId="0" sldId="272"/>
            <ac:grpSpMk id="234" creationId="{00000000-0000-0000-0000-000000000000}"/>
          </ac:grpSpMkLst>
        </pc:grpChg>
        <pc:grpChg chg="del">
          <ac:chgData name="Rebecca Scherpelz" userId="916877a7eb892d7a" providerId="LiveId" clId="{3A78FD9C-2A61-4600-898B-48C808AE09E0}" dt="2019-03-29T20:48:40.417" v="813" actId="478"/>
          <ac:grpSpMkLst>
            <pc:docMk/>
            <pc:sldMk cId="0" sldId="272"/>
            <ac:grpSpMk id="239" creationId="{00000000-0000-0000-0000-000000000000}"/>
          </ac:grpSpMkLst>
        </pc:grpChg>
        <pc:graphicFrameChg chg="add mod">
          <ac:chgData name="Rebecca Scherpelz" userId="916877a7eb892d7a" providerId="LiveId" clId="{3A78FD9C-2A61-4600-898B-48C808AE09E0}" dt="2019-03-29T20:58:28.740" v="2026" actId="12100"/>
          <ac:graphicFrameMkLst>
            <pc:docMk/>
            <pc:sldMk cId="0" sldId="272"/>
            <ac:graphicFrameMk id="2" creationId="{8A1679CF-29D2-4907-B71F-7E7C1DE06A0D}"/>
          </ac:graphicFrameMkLst>
        </pc:graphicFrameChg>
        <pc:picChg chg="add del mod">
          <ac:chgData name="Rebecca Scherpelz" userId="916877a7eb892d7a" providerId="LiveId" clId="{3A78FD9C-2A61-4600-898B-48C808AE09E0}" dt="2019-03-29T21:01:04.863" v="2059" actId="478"/>
          <ac:picMkLst>
            <pc:docMk/>
            <pc:sldMk cId="0" sldId="272"/>
            <ac:picMk id="4" creationId="{EC916428-C831-49C9-A799-643D302C06F6}"/>
          </ac:picMkLst>
        </pc:picChg>
        <pc:picChg chg="add del">
          <ac:chgData name="Rebecca Scherpelz" userId="916877a7eb892d7a" providerId="LiveId" clId="{3A78FD9C-2A61-4600-898B-48C808AE09E0}" dt="2019-03-29T21:04:54.383" v="2197" actId="478"/>
          <ac:picMkLst>
            <pc:docMk/>
            <pc:sldMk cId="0" sldId="272"/>
            <ac:picMk id="22" creationId="{90E313E8-1567-4B7A-916D-03ED4E6C987F}"/>
          </ac:picMkLst>
        </pc:picChg>
        <pc:picChg chg="add">
          <ac:chgData name="Rebecca Scherpelz" userId="916877a7eb892d7a" providerId="LiveId" clId="{3A78FD9C-2A61-4600-898B-48C808AE09E0}" dt="2019-03-29T21:05:01.316" v="2198"/>
          <ac:picMkLst>
            <pc:docMk/>
            <pc:sldMk cId="0" sldId="272"/>
            <ac:picMk id="23" creationId="{FF9735A7-5981-431C-B2C8-674CB9F5E5F4}"/>
          </ac:picMkLst>
        </pc:picChg>
      </pc:sldChg>
      <pc:sldChg chg="del">
        <pc:chgData name="Rebecca Scherpelz" userId="916877a7eb892d7a" providerId="LiveId" clId="{3A78FD9C-2A61-4600-898B-48C808AE09E0}" dt="2019-03-29T20:52:15.902" v="1121" actId="2696"/>
        <pc:sldMkLst>
          <pc:docMk/>
          <pc:sldMk cId="0" sldId="273"/>
        </pc:sldMkLst>
      </pc:sldChg>
      <pc:sldChg chg="del">
        <pc:chgData name="Rebecca Scherpelz" userId="916877a7eb892d7a" providerId="LiveId" clId="{3A78FD9C-2A61-4600-898B-48C808AE09E0}" dt="2019-03-29T20:40:10.203" v="663" actId="2696"/>
        <pc:sldMkLst>
          <pc:docMk/>
          <pc:sldMk cId="0" sldId="274"/>
        </pc:sldMkLst>
      </pc:sldChg>
      <pc:sldChg chg="modSp del">
        <pc:chgData name="Rebecca Scherpelz" userId="916877a7eb892d7a" providerId="LiveId" clId="{3A78FD9C-2A61-4600-898B-48C808AE09E0}" dt="2019-03-29T21:01:37.953" v="2064" actId="2696"/>
        <pc:sldMkLst>
          <pc:docMk/>
          <pc:sldMk cId="0" sldId="275"/>
        </pc:sldMkLst>
        <pc:grpChg chg="mod">
          <ac:chgData name="Rebecca Scherpelz" userId="916877a7eb892d7a" providerId="LiveId" clId="{3A78FD9C-2A61-4600-898B-48C808AE09E0}" dt="2019-03-29T20:26:35.683" v="220" actId="1076"/>
          <ac:grpSpMkLst>
            <pc:docMk/>
            <pc:sldMk cId="0" sldId="275"/>
            <ac:grpSpMk id="270" creationId="{00000000-0000-0000-0000-000000000000}"/>
          </ac:grpSpMkLst>
        </pc:grpChg>
      </pc:sldChg>
      <pc:sldChg chg="del">
        <pc:chgData name="Rebecca Scherpelz" userId="916877a7eb892d7a" providerId="LiveId" clId="{3A78FD9C-2A61-4600-898B-48C808AE09E0}" dt="2019-03-29T21:01:38.886" v="2065" actId="2696"/>
        <pc:sldMkLst>
          <pc:docMk/>
          <pc:sldMk cId="0" sldId="276"/>
        </pc:sldMkLst>
      </pc:sldChg>
      <pc:sldChg chg="del">
        <pc:chgData name="Rebecca Scherpelz" userId="916877a7eb892d7a" providerId="LiveId" clId="{3A78FD9C-2A61-4600-898B-48C808AE09E0}" dt="2019-03-29T21:01:40.212" v="2066" actId="2696"/>
        <pc:sldMkLst>
          <pc:docMk/>
          <pc:sldMk cId="0" sldId="277"/>
        </pc:sldMkLst>
      </pc:sldChg>
      <pc:sldChg chg="del">
        <pc:chgData name="Rebecca Scherpelz" userId="916877a7eb892d7a" providerId="LiveId" clId="{3A78FD9C-2A61-4600-898B-48C808AE09E0}" dt="2019-03-29T21:01:42.752" v="2067" actId="2696"/>
        <pc:sldMkLst>
          <pc:docMk/>
          <pc:sldMk cId="0" sldId="278"/>
        </pc:sldMkLst>
      </pc:sldChg>
      <pc:sldChg chg="addSp modSp del ord">
        <pc:chgData name="Rebecca Scherpelz" userId="916877a7eb892d7a" providerId="LiveId" clId="{3A78FD9C-2A61-4600-898B-48C808AE09E0}" dt="2019-03-29T21:03:00.999" v="2105" actId="2696"/>
        <pc:sldMkLst>
          <pc:docMk/>
          <pc:sldMk cId="0" sldId="279"/>
        </pc:sldMkLst>
        <pc:spChg chg="mod">
          <ac:chgData name="Rebecca Scherpelz" userId="916877a7eb892d7a" providerId="LiveId" clId="{3A78FD9C-2A61-4600-898B-48C808AE09E0}" dt="2019-03-29T21:02:43.849" v="2102" actId="20577"/>
          <ac:spMkLst>
            <pc:docMk/>
            <pc:sldMk cId="0" sldId="279"/>
            <ac:spMk id="310" creationId="{00000000-0000-0000-0000-000000000000}"/>
          </ac:spMkLst>
        </pc:spChg>
        <pc:picChg chg="add">
          <ac:chgData name="Rebecca Scherpelz" userId="916877a7eb892d7a" providerId="LiveId" clId="{3A78FD9C-2A61-4600-898B-48C808AE09E0}" dt="2019-03-29T21:01:13.436" v="2062"/>
          <ac:picMkLst>
            <pc:docMk/>
            <pc:sldMk cId="0" sldId="279"/>
            <ac:picMk id="5" creationId="{7AFF4D2A-2E0C-45F4-80FE-0463F309CC56}"/>
          </ac:picMkLst>
        </pc:picChg>
      </pc:sldChg>
      <pc:sldChg chg="del">
        <pc:chgData name="Rebecca Scherpelz" userId="916877a7eb892d7a" providerId="LiveId" clId="{3A78FD9C-2A61-4600-898B-48C808AE09E0}" dt="2019-03-29T20:31:46.652" v="344" actId="2696"/>
        <pc:sldMkLst>
          <pc:docMk/>
          <pc:sldMk cId="0" sldId="280"/>
        </pc:sldMkLst>
      </pc:sldChg>
      <pc:sldChg chg="del">
        <pc:chgData name="Rebecca Scherpelz" userId="916877a7eb892d7a" providerId="LiveId" clId="{3A78FD9C-2A61-4600-898B-48C808AE09E0}" dt="2019-03-29T21:05:12.628" v="2200" actId="2696"/>
        <pc:sldMkLst>
          <pc:docMk/>
          <pc:sldMk cId="0" sldId="281"/>
        </pc:sldMkLst>
      </pc:sldChg>
      <pc:sldChg chg="delSp del">
        <pc:chgData name="Rebecca Scherpelz" userId="916877a7eb892d7a" providerId="LiveId" clId="{3A78FD9C-2A61-4600-898B-48C808AE09E0}" dt="2019-03-29T21:01:58.341" v="2070" actId="2696"/>
        <pc:sldMkLst>
          <pc:docMk/>
          <pc:sldMk cId="0" sldId="282"/>
        </pc:sldMkLst>
        <pc:grpChg chg="del">
          <ac:chgData name="Rebecca Scherpelz" userId="916877a7eb892d7a" providerId="LiveId" clId="{3A78FD9C-2A61-4600-898B-48C808AE09E0}" dt="2019-03-29T21:01:56.070" v="2069" actId="478"/>
          <ac:grpSpMkLst>
            <pc:docMk/>
            <pc:sldMk cId="0" sldId="282"/>
            <ac:grpSpMk id="493" creationId="{00000000-0000-0000-0000-000000000000}"/>
          </ac:grpSpMkLst>
        </pc:grpChg>
      </pc:sldChg>
      <pc:sldChg chg="del">
        <pc:chgData name="Rebecca Scherpelz" userId="916877a7eb892d7a" providerId="LiveId" clId="{3A78FD9C-2A61-4600-898B-48C808AE09E0}" dt="2019-03-29T21:02:00.144" v="2071" actId="2696"/>
        <pc:sldMkLst>
          <pc:docMk/>
          <pc:sldMk cId="0" sldId="283"/>
        </pc:sldMkLst>
      </pc:sldChg>
      <pc:sldChg chg="modSp">
        <pc:chgData name="Rebecca Scherpelz" userId="916877a7eb892d7a" providerId="LiveId" clId="{3A78FD9C-2A61-4600-898B-48C808AE09E0}" dt="2019-03-29T20:56:10.760" v="1874" actId="20577"/>
        <pc:sldMkLst>
          <pc:docMk/>
          <pc:sldMk cId="2565880757" sldId="284"/>
        </pc:sldMkLst>
        <pc:spChg chg="mod">
          <ac:chgData name="Rebecca Scherpelz" userId="916877a7eb892d7a" providerId="LiveId" clId="{3A78FD9C-2A61-4600-898B-48C808AE09E0}" dt="2019-03-29T20:55:27.712" v="1622" actId="27636"/>
          <ac:spMkLst>
            <pc:docMk/>
            <pc:sldMk cId="2565880757" sldId="284"/>
            <ac:spMk id="2" creationId="{5A8E7766-D42D-4760-8FB3-552D8C779B5A}"/>
          </ac:spMkLst>
        </pc:spChg>
        <pc:spChg chg="mod">
          <ac:chgData name="Rebecca Scherpelz" userId="916877a7eb892d7a" providerId="LiveId" clId="{3A78FD9C-2A61-4600-898B-48C808AE09E0}" dt="2019-03-29T20:56:10.760" v="1874" actId="20577"/>
          <ac:spMkLst>
            <pc:docMk/>
            <pc:sldMk cId="2565880757" sldId="284"/>
            <ac:spMk id="3" creationId="{4D731CEA-418E-4809-A591-9CF4A7CD96BB}"/>
          </ac:spMkLst>
        </pc:spChg>
      </pc:sldChg>
      <pc:sldChg chg="add del">
        <pc:chgData name="Rebecca Scherpelz" userId="916877a7eb892d7a" providerId="LiveId" clId="{3A78FD9C-2A61-4600-898B-48C808AE09E0}" dt="2019-03-29T20:41:14.814" v="670" actId="2696"/>
        <pc:sldMkLst>
          <pc:docMk/>
          <pc:sldMk cId="2426699488" sldId="285"/>
        </pc:sldMkLst>
      </pc:sldChg>
      <pc:sldChg chg="addSp delSp modSp add modTransition">
        <pc:chgData name="Rebecca Scherpelz" userId="916877a7eb892d7a" providerId="LiveId" clId="{3A78FD9C-2A61-4600-898B-48C808AE09E0}" dt="2019-03-29T21:07:18.554" v="2486"/>
        <pc:sldMkLst>
          <pc:docMk/>
          <pc:sldMk cId="2799351019" sldId="285"/>
        </pc:sldMkLst>
        <pc:spChg chg="add del mod">
          <ac:chgData name="Rebecca Scherpelz" userId="916877a7eb892d7a" providerId="LiveId" clId="{3A78FD9C-2A61-4600-898B-48C808AE09E0}" dt="2019-03-29T20:46:11.491" v="767" actId="478"/>
          <ac:spMkLst>
            <pc:docMk/>
            <pc:sldMk cId="2799351019" sldId="285"/>
            <ac:spMk id="3" creationId="{7E534E43-F22C-4E34-A8B7-8B3979AFCA40}"/>
          </ac:spMkLst>
        </pc:spChg>
        <pc:spChg chg="add del mod">
          <ac:chgData name="Rebecca Scherpelz" userId="916877a7eb892d7a" providerId="LiveId" clId="{3A78FD9C-2A61-4600-898B-48C808AE09E0}" dt="2019-03-29T20:45:08.639" v="748" actId="478"/>
          <ac:spMkLst>
            <pc:docMk/>
            <pc:sldMk cId="2799351019" sldId="285"/>
            <ac:spMk id="4" creationId="{3D17D611-995F-4A4B-909B-D7C9C5035A1D}"/>
          </ac:spMkLst>
        </pc:spChg>
        <pc:spChg chg="add mod ord">
          <ac:chgData name="Rebecca Scherpelz" userId="916877a7eb892d7a" providerId="LiveId" clId="{3A78FD9C-2A61-4600-898B-48C808AE09E0}" dt="2019-03-29T20:46:52.023" v="776" actId="1076"/>
          <ac:spMkLst>
            <pc:docMk/>
            <pc:sldMk cId="2799351019" sldId="285"/>
            <ac:spMk id="5" creationId="{0766796D-AD6B-4620-8DBB-81408BBE931E}"/>
          </ac:spMkLst>
        </pc:spChg>
        <pc:spChg chg="add del mod">
          <ac:chgData name="Rebecca Scherpelz" userId="916877a7eb892d7a" providerId="LiveId" clId="{3A78FD9C-2A61-4600-898B-48C808AE09E0}" dt="2019-03-29T20:47:00.561" v="777" actId="14100"/>
          <ac:spMkLst>
            <pc:docMk/>
            <pc:sldMk cId="2799351019" sldId="285"/>
            <ac:spMk id="6" creationId="{569B4423-CA00-4CF4-AE8F-176A4D51D747}"/>
          </ac:spMkLst>
        </pc:spChg>
        <pc:spChg chg="add del mod">
          <ac:chgData name="Rebecca Scherpelz" userId="916877a7eb892d7a" providerId="LiveId" clId="{3A78FD9C-2A61-4600-898B-48C808AE09E0}" dt="2019-03-29T20:45:06.399" v="747" actId="478"/>
          <ac:spMkLst>
            <pc:docMk/>
            <pc:sldMk cId="2799351019" sldId="285"/>
            <ac:spMk id="7" creationId="{C2B64476-B109-424C-959F-186FA4A306D4}"/>
          </ac:spMkLst>
        </pc:spChg>
        <pc:spChg chg="add mod">
          <ac:chgData name="Rebecca Scherpelz" userId="916877a7eb892d7a" providerId="LiveId" clId="{3A78FD9C-2A61-4600-898B-48C808AE09E0}" dt="2019-03-29T20:47:14.498" v="789" actId="20577"/>
          <ac:spMkLst>
            <pc:docMk/>
            <pc:sldMk cId="2799351019" sldId="285"/>
            <ac:spMk id="8" creationId="{0BF18931-D00D-4024-BB31-620AAE573024}"/>
          </ac:spMkLst>
        </pc:spChg>
        <pc:spChg chg="add del">
          <ac:chgData name="Rebecca Scherpelz" userId="916877a7eb892d7a" providerId="LiveId" clId="{3A78FD9C-2A61-4600-898B-48C808AE09E0}" dt="2019-03-29T20:45:10.663" v="749" actId="478"/>
          <ac:spMkLst>
            <pc:docMk/>
            <pc:sldMk cId="2799351019" sldId="285"/>
            <ac:spMk id="9" creationId="{7CB0450C-3933-48C4-AE2E-F04FA270D6A1}"/>
          </ac:spMkLst>
        </pc:spChg>
        <pc:spChg chg="add mod">
          <ac:chgData name="Rebecca Scherpelz" userId="916877a7eb892d7a" providerId="LiveId" clId="{3A78FD9C-2A61-4600-898B-48C808AE09E0}" dt="2019-03-29T20:46:52.023" v="776" actId="1076"/>
          <ac:spMkLst>
            <pc:docMk/>
            <pc:sldMk cId="2799351019" sldId="285"/>
            <ac:spMk id="10" creationId="{2CE6CE30-D273-4897-9CF0-9E160E7B7514}"/>
          </ac:spMkLst>
        </pc:spChg>
        <pc:picChg chg="add mod">
          <ac:chgData name="Rebecca Scherpelz" userId="916877a7eb892d7a" providerId="LiveId" clId="{3A78FD9C-2A61-4600-898B-48C808AE09E0}" dt="2019-03-29T20:46:44.335" v="775" actId="1076"/>
          <ac:picMkLst>
            <pc:docMk/>
            <pc:sldMk cId="2799351019" sldId="285"/>
            <ac:picMk id="2" creationId="{D558DACB-ED04-4C1A-B261-021F3A3416A6}"/>
          </ac:picMkLst>
        </pc:picChg>
        <pc:picChg chg="add">
          <ac:chgData name="Rebecca Scherpelz" userId="916877a7eb892d7a" providerId="LiveId" clId="{3A78FD9C-2A61-4600-898B-48C808AE09E0}" dt="2019-03-29T21:01:08.524" v="2061"/>
          <ac:picMkLst>
            <pc:docMk/>
            <pc:sldMk cId="2799351019" sldId="285"/>
            <ac:picMk id="11" creationId="{9601515F-154E-4A49-B46B-7BF734AEAA46}"/>
          </ac:picMkLst>
        </pc:picChg>
      </pc:sldChg>
      <pc:sldChg chg="addSp modSp add del">
        <pc:chgData name="Rebecca Scherpelz" userId="916877a7eb892d7a" providerId="LiveId" clId="{3A78FD9C-2A61-4600-898B-48C808AE09E0}" dt="2019-03-29T20:38:31.537" v="628" actId="2696"/>
        <pc:sldMkLst>
          <pc:docMk/>
          <pc:sldMk cId="4204738568" sldId="285"/>
        </pc:sldMkLst>
        <pc:picChg chg="add mod">
          <ac:chgData name="Rebecca Scherpelz" userId="916877a7eb892d7a" providerId="LiveId" clId="{3A78FD9C-2A61-4600-898B-48C808AE09E0}" dt="2019-03-29T20:32:23.302" v="354" actId="1076"/>
          <ac:picMkLst>
            <pc:docMk/>
            <pc:sldMk cId="4204738568" sldId="285"/>
            <ac:picMk id="3" creationId="{3C5E33EB-2C2B-4C75-8DBA-69316DB8EB4E}"/>
          </ac:picMkLst>
        </pc:picChg>
      </pc:sldChg>
      <pc:sldChg chg="addSp delSp modSp add mod modTransition setBg">
        <pc:chgData name="Rebecca Scherpelz" userId="916877a7eb892d7a" providerId="LiveId" clId="{3A78FD9C-2A61-4600-898B-48C808AE09E0}" dt="2019-03-29T21:06:58.919" v="2482"/>
        <pc:sldMkLst>
          <pc:docMk/>
          <pc:sldMk cId="1302699892" sldId="286"/>
        </pc:sldMkLst>
        <pc:spChg chg="mod">
          <ac:chgData name="Rebecca Scherpelz" userId="916877a7eb892d7a" providerId="LiveId" clId="{3A78FD9C-2A61-4600-898B-48C808AE09E0}" dt="2019-03-29T20:59:42.455" v="2036" actId="26606"/>
          <ac:spMkLst>
            <pc:docMk/>
            <pc:sldMk cId="1302699892" sldId="286"/>
            <ac:spMk id="2" creationId="{216A2C35-D126-432B-AD56-6FA22514F52B}"/>
          </ac:spMkLst>
        </pc:spChg>
        <pc:spChg chg="add del">
          <ac:chgData name="Rebecca Scherpelz" userId="916877a7eb892d7a" providerId="LiveId" clId="{3A78FD9C-2A61-4600-898B-48C808AE09E0}" dt="2019-03-29T21:00:00.214" v="2043" actId="931"/>
          <ac:spMkLst>
            <pc:docMk/>
            <pc:sldMk cId="1302699892" sldId="286"/>
            <ac:spMk id="3" creationId="{8494F25E-56EA-4349-B3E4-79CD1FADDA1E}"/>
          </ac:spMkLst>
        </pc:spChg>
        <pc:spChg chg="add mod ord">
          <ac:chgData name="Rebecca Scherpelz" userId="916877a7eb892d7a" providerId="LiveId" clId="{3A78FD9C-2A61-4600-898B-48C808AE09E0}" dt="2019-03-29T20:59:42.455" v="2036" actId="26606"/>
          <ac:spMkLst>
            <pc:docMk/>
            <pc:sldMk cId="1302699892" sldId="286"/>
            <ac:spMk id="4" creationId="{54F2BB2B-6F32-4F99-B198-521D19E0FFFC}"/>
          </ac:spMkLst>
        </pc:spChg>
        <pc:spChg chg="add del">
          <ac:chgData name="Rebecca Scherpelz" userId="916877a7eb892d7a" providerId="LiveId" clId="{3A78FD9C-2A61-4600-898B-48C808AE09E0}" dt="2019-03-29T20:59:42.455" v="2036" actId="26606"/>
          <ac:spMkLst>
            <pc:docMk/>
            <pc:sldMk cId="1302699892" sldId="286"/>
            <ac:spMk id="12" creationId="{23962611-DFD5-4092-AAFD-559E3DFCE2C9}"/>
          </ac:spMkLst>
        </pc:spChg>
        <pc:picChg chg="add del mod">
          <ac:chgData name="Rebecca Scherpelz" userId="916877a7eb892d7a" providerId="LiveId" clId="{3A78FD9C-2A61-4600-898B-48C808AE09E0}" dt="2019-03-29T20:56:53.824" v="1877" actId="931"/>
          <ac:picMkLst>
            <pc:docMk/>
            <pc:sldMk cId="1302699892" sldId="286"/>
            <ac:picMk id="6" creationId="{D7580303-FC8B-41B5-B08F-4C8652E35500}"/>
          </ac:picMkLst>
        </pc:picChg>
        <pc:picChg chg="add del">
          <ac:chgData name="Rebecca Scherpelz" userId="916877a7eb892d7a" providerId="LiveId" clId="{3A78FD9C-2A61-4600-898B-48C808AE09E0}" dt="2019-03-29T20:59:44.651" v="2037" actId="478"/>
          <ac:picMkLst>
            <pc:docMk/>
            <pc:sldMk cId="1302699892" sldId="286"/>
            <ac:picMk id="7" creationId="{A7A15440-5E65-4F2F-A822-1552783EC502}"/>
          </ac:picMkLst>
        </pc:picChg>
        <pc:picChg chg="add del mod">
          <ac:chgData name="Rebecca Scherpelz" userId="916877a7eb892d7a" providerId="LiveId" clId="{3A78FD9C-2A61-4600-898B-48C808AE09E0}" dt="2019-03-29T21:00:00.214" v="2043" actId="931"/>
          <ac:picMkLst>
            <pc:docMk/>
            <pc:sldMk cId="1302699892" sldId="286"/>
            <ac:picMk id="9" creationId="{4C74F559-3C3A-4551-9F19-83525ED160BF}"/>
          </ac:picMkLst>
        </pc:picChg>
        <pc:picChg chg="add">
          <ac:chgData name="Rebecca Scherpelz" userId="916877a7eb892d7a" providerId="LiveId" clId="{3A78FD9C-2A61-4600-898B-48C808AE09E0}" dt="2019-03-29T21:00:51.503" v="2058"/>
          <ac:picMkLst>
            <pc:docMk/>
            <pc:sldMk cId="1302699892" sldId="286"/>
            <ac:picMk id="13" creationId="{CD6E63E9-B898-437D-A203-424711976C92}"/>
          </ac:picMkLst>
        </pc:picChg>
        <pc:picChg chg="add del">
          <ac:chgData name="Rebecca Scherpelz" userId="916877a7eb892d7a" providerId="LiveId" clId="{3A78FD9C-2A61-4600-898B-48C808AE09E0}" dt="2019-03-29T20:59:42.455" v="2036" actId="26606"/>
          <ac:picMkLst>
            <pc:docMk/>
            <pc:sldMk cId="1302699892" sldId="286"/>
            <ac:picMk id="14" creationId="{2270F1FA-0425-408F-9861-80BF5AFB276D}"/>
          </ac:picMkLst>
        </pc:picChg>
      </pc:sldChg>
      <pc:sldChg chg="addSp delSp modSp add modTransition">
        <pc:chgData name="Rebecca Scherpelz" userId="916877a7eb892d7a" providerId="LiveId" clId="{3A78FD9C-2A61-4600-898B-48C808AE09E0}" dt="2019-03-29T21:07:18.554" v="2486"/>
        <pc:sldMkLst>
          <pc:docMk/>
          <pc:sldMk cId="3873354793" sldId="287"/>
        </pc:sldMkLst>
        <pc:spChg chg="add del">
          <ac:chgData name="Rebecca Scherpelz" userId="916877a7eb892d7a" providerId="LiveId" clId="{3A78FD9C-2A61-4600-898B-48C808AE09E0}" dt="2019-03-29T21:03:21.598" v="2112"/>
          <ac:spMkLst>
            <pc:docMk/>
            <pc:sldMk cId="3873354793" sldId="287"/>
            <ac:spMk id="3" creationId="{4D87DB63-D32A-4BB7-8321-607FCA02448A}"/>
          </ac:spMkLst>
        </pc:spChg>
        <pc:spChg chg="add del">
          <ac:chgData name="Rebecca Scherpelz" userId="916877a7eb892d7a" providerId="LiveId" clId="{3A78FD9C-2A61-4600-898B-48C808AE09E0}" dt="2019-03-29T21:03:44.239" v="2118" actId="478"/>
          <ac:spMkLst>
            <pc:docMk/>
            <pc:sldMk cId="3873354793" sldId="287"/>
            <ac:spMk id="5" creationId="{304E9B29-8D41-454B-9AA3-F54FF4E978A6}"/>
          </ac:spMkLst>
        </pc:spChg>
        <pc:spChg chg="add mod">
          <ac:chgData name="Rebecca Scherpelz" userId="916877a7eb892d7a" providerId="LiveId" clId="{3A78FD9C-2A61-4600-898B-48C808AE09E0}" dt="2019-03-29T21:04:31.749" v="2194" actId="1076"/>
          <ac:spMkLst>
            <pc:docMk/>
            <pc:sldMk cId="3873354793" sldId="287"/>
            <ac:spMk id="6" creationId="{E584F36B-465B-477F-A6A9-7913453E94D5}"/>
          </ac:spMkLst>
        </pc:spChg>
        <pc:spChg chg="add mod">
          <ac:chgData name="Rebecca Scherpelz" userId="916877a7eb892d7a" providerId="LiveId" clId="{3A78FD9C-2A61-4600-898B-48C808AE09E0}" dt="2019-03-29T21:04:49.434" v="2196" actId="1076"/>
          <ac:spMkLst>
            <pc:docMk/>
            <pc:sldMk cId="3873354793" sldId="287"/>
            <ac:spMk id="7" creationId="{C79FF5A5-8F9C-4A27-99C2-E8E8697FB7D7}"/>
          </ac:spMkLst>
        </pc:spChg>
        <pc:picChg chg="add mod">
          <ac:chgData name="Rebecca Scherpelz" userId="916877a7eb892d7a" providerId="LiveId" clId="{3A78FD9C-2A61-4600-898B-48C808AE09E0}" dt="2019-03-29T21:04:27.442" v="2193" actId="1076"/>
          <ac:picMkLst>
            <pc:docMk/>
            <pc:sldMk cId="3873354793" sldId="287"/>
            <ac:picMk id="2" creationId="{706CAFF9-5A9E-4390-AF08-5580F8295B91}"/>
          </ac:picMkLst>
        </pc:picChg>
        <pc:picChg chg="add del mod">
          <ac:chgData name="Rebecca Scherpelz" userId="916877a7eb892d7a" providerId="LiveId" clId="{3A78FD9C-2A61-4600-898B-48C808AE09E0}" dt="2019-03-29T21:03:41.734" v="2117" actId="478"/>
          <ac:picMkLst>
            <pc:docMk/>
            <pc:sldMk cId="3873354793" sldId="287"/>
            <ac:picMk id="4" creationId="{902DD82A-4B6F-48C6-A5E7-8CC8B86FA39A}"/>
          </ac:picMkLst>
        </pc:picChg>
        <pc:picChg chg="add">
          <ac:chgData name="Rebecca Scherpelz" userId="916877a7eb892d7a" providerId="LiveId" clId="{3A78FD9C-2A61-4600-898B-48C808AE09E0}" dt="2019-03-29T21:05:04.406" v="2199"/>
          <ac:picMkLst>
            <pc:docMk/>
            <pc:sldMk cId="3873354793" sldId="287"/>
            <ac:picMk id="8" creationId="{F0A1C999-625D-4A7B-828F-ACFBE59B6EA0}"/>
          </ac:picMkLst>
        </pc:picChg>
      </pc:sldChg>
      <pc:sldChg chg="modSp">
        <pc:chgData name="Rebecca Scherpelz" userId="916877a7eb892d7a" providerId="LiveId" clId="{3A78FD9C-2A61-4600-898B-48C808AE09E0}" dt="2019-03-29T21:06:43.379" v="2481" actId="20577"/>
        <pc:sldMkLst>
          <pc:docMk/>
          <pc:sldMk cId="3722979637" sldId="288"/>
        </pc:sldMkLst>
        <pc:spChg chg="mod">
          <ac:chgData name="Rebecca Scherpelz" userId="916877a7eb892d7a" providerId="LiveId" clId="{3A78FD9C-2A61-4600-898B-48C808AE09E0}" dt="2019-03-29T21:06:43.379" v="2481" actId="20577"/>
          <ac:spMkLst>
            <pc:docMk/>
            <pc:sldMk cId="3722979637" sldId="288"/>
            <ac:spMk id="4" creationId="{54F2BB2B-6F32-4F99-B198-521D19E0FFFC}"/>
          </ac:spMkLst>
        </pc:spChg>
      </pc:sldChg>
      <pc:sldMasterChg chg="delSldLayout">
        <pc:chgData name="Rebecca Scherpelz" userId="916877a7eb892d7a" providerId="LiveId" clId="{3A78FD9C-2A61-4600-898B-48C808AE09E0}" dt="2019-03-29T21:03:01" v="2106" actId="2696"/>
        <pc:sldMasterMkLst>
          <pc:docMk/>
          <pc:sldMasterMk cId="0" sldId="2147483660"/>
        </pc:sldMasterMkLst>
        <pc:sldLayoutChg chg="del">
          <pc:chgData name="Rebecca Scherpelz" userId="916877a7eb892d7a" providerId="LiveId" clId="{3A78FD9C-2A61-4600-898B-48C808AE09E0}" dt="2019-03-29T20:31:18.715" v="343" actId="2696"/>
          <pc:sldLayoutMkLst>
            <pc:docMk/>
            <pc:sldMasterMk cId="0" sldId="2147483660"/>
            <pc:sldLayoutMk cId="0" sldId="2147483649"/>
          </pc:sldLayoutMkLst>
        </pc:sldLayoutChg>
        <pc:sldLayoutChg chg="del">
          <pc:chgData name="Rebecca Scherpelz" userId="916877a7eb892d7a" providerId="LiveId" clId="{3A78FD9C-2A61-4600-898B-48C808AE09E0}" dt="2019-03-29T20:47:27.958" v="792" actId="2696"/>
          <pc:sldLayoutMkLst>
            <pc:docMk/>
            <pc:sldMasterMk cId="0" sldId="2147483660"/>
            <pc:sldLayoutMk cId="0" sldId="2147483650"/>
          </pc:sldLayoutMkLst>
        </pc:sldLayoutChg>
        <pc:sldLayoutChg chg="del">
          <pc:chgData name="Rebecca Scherpelz" userId="916877a7eb892d7a" providerId="LiveId" clId="{3A78FD9C-2A61-4600-898B-48C808AE09E0}" dt="2019-03-29T21:03:01" v="2106" actId="2696"/>
          <pc:sldLayoutMkLst>
            <pc:docMk/>
            <pc:sldMasterMk cId="0" sldId="2147483660"/>
            <pc:sldLayoutMk cId="0" sldId="2147483651"/>
          </pc:sldLayoutMkLst>
        </pc:sldLayoutChg>
        <pc:sldLayoutChg chg="del">
          <pc:chgData name="Rebecca Scherpelz" userId="916877a7eb892d7a" providerId="LiveId" clId="{3A78FD9C-2A61-4600-898B-48C808AE09E0}" dt="2019-03-29T20:47:38.938" v="795" actId="2696"/>
          <pc:sldLayoutMkLst>
            <pc:docMk/>
            <pc:sldMasterMk cId="0" sldId="2147483660"/>
            <pc:sldLayoutMk cId="0" sldId="2147483652"/>
          </pc:sldLayoutMkLst>
        </pc:sldLayoutChg>
        <pc:sldLayoutChg chg="del">
          <pc:chgData name="Rebecca Scherpelz" userId="916877a7eb892d7a" providerId="LiveId" clId="{3A78FD9C-2A61-4600-898B-48C808AE09E0}" dt="2019-03-29T20:41:17.649" v="672" actId="2696"/>
          <pc:sldLayoutMkLst>
            <pc:docMk/>
            <pc:sldMasterMk cId="0" sldId="2147483660"/>
            <pc:sldLayoutMk cId="0" sldId="2147483653"/>
          </pc:sldLayoutMkLst>
        </pc:sldLayoutChg>
        <pc:sldLayoutChg chg="del">
          <pc:chgData name="Rebecca Scherpelz" userId="916877a7eb892d7a" providerId="LiveId" clId="{3A78FD9C-2A61-4600-898B-48C808AE09E0}" dt="2019-03-29T20:52:15.904" v="1122" actId="2696"/>
          <pc:sldLayoutMkLst>
            <pc:docMk/>
            <pc:sldMasterMk cId="0" sldId="2147483660"/>
            <pc:sldLayoutMk cId="0" sldId="2147483654"/>
          </pc:sldLayoutMkLst>
        </pc:sldLayoutChg>
        <pc:sldLayoutChg chg="del">
          <pc:chgData name="Rebecca Scherpelz" userId="916877a7eb892d7a" providerId="LiveId" clId="{3A78FD9C-2A61-4600-898B-48C808AE09E0}" dt="2019-03-29T20:05:34.779" v="218" actId="2696"/>
          <pc:sldLayoutMkLst>
            <pc:docMk/>
            <pc:sldMasterMk cId="0" sldId="2147483660"/>
            <pc:sldLayoutMk cId="0" sldId="2147483656"/>
          </pc:sldLayoutMkLst>
        </pc:sldLayoutChg>
        <pc:sldLayoutChg chg="del">
          <pc:chgData name="Rebecca Scherpelz" userId="916877a7eb892d7a" providerId="LiveId" clId="{3A78FD9C-2A61-4600-898B-48C808AE09E0}" dt="2019-03-29T20:40:10.205" v="664" actId="2696"/>
          <pc:sldLayoutMkLst>
            <pc:docMk/>
            <pc:sldMasterMk cId="0" sldId="2147483660"/>
            <pc:sldLayoutMk cId="0" sldId="2147483657"/>
          </pc:sldLayoutMkLst>
        </pc:sldLayoutChg>
        <pc:sldLayoutChg chg="del">
          <pc:chgData name="Rebecca Scherpelz" userId="916877a7eb892d7a" providerId="LiveId" clId="{3A78FD9C-2A61-4600-898B-48C808AE09E0}" dt="2019-03-29T21:01:42.753" v="2068" actId="2696"/>
          <pc:sldLayoutMkLst>
            <pc:docMk/>
            <pc:sldMasterMk cId="0" sldId="2147483660"/>
            <pc:sldLayoutMk cId="0" sldId="214748365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10D43-E80D-4D79-A5A3-98905731ED27}" type="doc">
      <dgm:prSet loTypeId="urn:microsoft.com/office/officeart/2005/8/layout/vList2" loCatId="list" qsTypeId="urn:microsoft.com/office/officeart/2005/8/quickstyle/simple1" qsCatId="simple" csTypeId="urn:microsoft.com/office/officeart/2005/8/colors/accent5_1" csCatId="accent5" phldr="1"/>
      <dgm:spPr/>
    </dgm:pt>
    <dgm:pt modelId="{A4AD1DAE-78AF-42C4-AA41-2A0CBD564D13}">
      <dgm:prSet phldrT="[Text]"/>
      <dgm:spPr/>
      <dgm:t>
        <a:bodyPr/>
        <a:lstStyle/>
        <a:p>
          <a:r>
            <a:rPr lang="en-US" dirty="0">
              <a:highlight>
                <a:srgbClr val="FFFF00"/>
              </a:highlight>
              <a:latin typeface="Muli Light" panose="020B0604020202020204" charset="0"/>
            </a:rPr>
            <a:t>Connect with our team across the organization</a:t>
          </a:r>
        </a:p>
      </dgm:t>
    </dgm:pt>
    <dgm:pt modelId="{4700BEA5-DBFC-4138-A0F7-D11C44B41C8D}" type="parTrans" cxnId="{D864EE52-4702-4BFA-B2A6-1D1BA5304433}">
      <dgm:prSet/>
      <dgm:spPr/>
      <dgm:t>
        <a:bodyPr/>
        <a:lstStyle/>
        <a:p>
          <a:endParaRPr lang="en-US">
            <a:latin typeface="Muli Light" panose="020B0604020202020204" charset="0"/>
          </a:endParaRPr>
        </a:p>
      </dgm:t>
    </dgm:pt>
    <dgm:pt modelId="{30443D71-6B84-4891-9CC0-8095328C80A1}" type="sibTrans" cxnId="{D864EE52-4702-4BFA-B2A6-1D1BA5304433}">
      <dgm:prSet/>
      <dgm:spPr/>
      <dgm:t>
        <a:bodyPr/>
        <a:lstStyle/>
        <a:p>
          <a:endParaRPr lang="en-US">
            <a:latin typeface="Muli Light" panose="020B0604020202020204" charset="0"/>
          </a:endParaRPr>
        </a:p>
      </dgm:t>
    </dgm:pt>
    <dgm:pt modelId="{C2A55C3D-8465-4538-BBDA-105AFF2D3783}">
      <dgm:prSet phldrT="[Text]"/>
      <dgm:spPr/>
      <dgm:t>
        <a:bodyPr/>
        <a:lstStyle/>
        <a:p>
          <a:r>
            <a:rPr lang="en-US" dirty="0">
              <a:highlight>
                <a:srgbClr val="FFFF00"/>
              </a:highlight>
              <a:latin typeface="Muli Light" panose="020B0604020202020204" charset="0"/>
            </a:rPr>
            <a:t>Remind all of us WHY we started this job in the first place</a:t>
          </a:r>
        </a:p>
      </dgm:t>
    </dgm:pt>
    <dgm:pt modelId="{E0DB615A-8C55-4E21-8F9D-DFEDF2B32940}" type="parTrans" cxnId="{65FAF282-662F-4E33-800C-80C27DB1FC51}">
      <dgm:prSet/>
      <dgm:spPr/>
      <dgm:t>
        <a:bodyPr/>
        <a:lstStyle/>
        <a:p>
          <a:endParaRPr lang="en-US">
            <a:latin typeface="Muli Light" panose="020B0604020202020204" charset="0"/>
          </a:endParaRPr>
        </a:p>
      </dgm:t>
    </dgm:pt>
    <dgm:pt modelId="{1CDC3698-C79E-4985-818E-B4064A2782BE}" type="sibTrans" cxnId="{65FAF282-662F-4E33-800C-80C27DB1FC51}">
      <dgm:prSet/>
      <dgm:spPr/>
      <dgm:t>
        <a:bodyPr/>
        <a:lstStyle/>
        <a:p>
          <a:endParaRPr lang="en-US">
            <a:latin typeface="Muli Light" panose="020B0604020202020204" charset="0"/>
          </a:endParaRPr>
        </a:p>
      </dgm:t>
    </dgm:pt>
    <dgm:pt modelId="{FB705C19-DB28-4024-9EAD-12C148E3833C}">
      <dgm:prSet phldrT="[Text]"/>
      <dgm:spPr/>
      <dgm:t>
        <a:bodyPr/>
        <a:lstStyle/>
        <a:p>
          <a:r>
            <a:rPr lang="en-US" dirty="0">
              <a:highlight>
                <a:srgbClr val="FFFF00"/>
              </a:highlight>
              <a:latin typeface="Muli Light" panose="020B0604020202020204" charset="0"/>
            </a:rPr>
            <a:t>Make sure you know every day that you make a difference!</a:t>
          </a:r>
        </a:p>
      </dgm:t>
    </dgm:pt>
    <dgm:pt modelId="{6C899C9A-54EA-4BBF-9223-A82163B9EF2A}" type="parTrans" cxnId="{641A08BE-8174-4289-990C-EB3D75B3C430}">
      <dgm:prSet/>
      <dgm:spPr/>
      <dgm:t>
        <a:bodyPr/>
        <a:lstStyle/>
        <a:p>
          <a:endParaRPr lang="en-US">
            <a:latin typeface="Muli Light" panose="020B0604020202020204" charset="0"/>
          </a:endParaRPr>
        </a:p>
      </dgm:t>
    </dgm:pt>
    <dgm:pt modelId="{509CEF58-2479-4623-9480-335268F69A75}" type="sibTrans" cxnId="{641A08BE-8174-4289-990C-EB3D75B3C430}">
      <dgm:prSet/>
      <dgm:spPr/>
      <dgm:t>
        <a:bodyPr/>
        <a:lstStyle/>
        <a:p>
          <a:endParaRPr lang="en-US">
            <a:latin typeface="Muli Light" panose="020B0604020202020204" charset="0"/>
          </a:endParaRPr>
        </a:p>
      </dgm:t>
    </dgm:pt>
    <dgm:pt modelId="{4A104953-C7DE-4FB0-8CF3-3780AEF8CDF3}" type="pres">
      <dgm:prSet presAssocID="{21B10D43-E80D-4D79-A5A3-98905731ED27}" presName="linear" presStyleCnt="0">
        <dgm:presLayoutVars>
          <dgm:animLvl val="lvl"/>
          <dgm:resizeHandles val="exact"/>
        </dgm:presLayoutVars>
      </dgm:prSet>
      <dgm:spPr/>
    </dgm:pt>
    <dgm:pt modelId="{A0A18F7B-E5A9-4DBB-A0EF-1BFB75B3713B}" type="pres">
      <dgm:prSet presAssocID="{A4AD1DAE-78AF-42C4-AA41-2A0CBD564D13}" presName="parentText" presStyleLbl="node1" presStyleIdx="0" presStyleCnt="3">
        <dgm:presLayoutVars>
          <dgm:chMax val="0"/>
          <dgm:bulletEnabled val="1"/>
        </dgm:presLayoutVars>
      </dgm:prSet>
      <dgm:spPr/>
    </dgm:pt>
    <dgm:pt modelId="{4C8A8D8B-FDFB-4499-9DA4-529DA068DA24}" type="pres">
      <dgm:prSet presAssocID="{30443D71-6B84-4891-9CC0-8095328C80A1}" presName="spacer" presStyleCnt="0"/>
      <dgm:spPr/>
    </dgm:pt>
    <dgm:pt modelId="{FAA80F1B-BC5B-4F29-931D-8C0237A8958D}" type="pres">
      <dgm:prSet presAssocID="{C2A55C3D-8465-4538-BBDA-105AFF2D3783}" presName="parentText" presStyleLbl="node1" presStyleIdx="1" presStyleCnt="3">
        <dgm:presLayoutVars>
          <dgm:chMax val="0"/>
          <dgm:bulletEnabled val="1"/>
        </dgm:presLayoutVars>
      </dgm:prSet>
      <dgm:spPr/>
    </dgm:pt>
    <dgm:pt modelId="{180D743A-14E6-4977-A2F6-036DDD79F9AA}" type="pres">
      <dgm:prSet presAssocID="{1CDC3698-C79E-4985-818E-B4064A2782BE}" presName="spacer" presStyleCnt="0"/>
      <dgm:spPr/>
    </dgm:pt>
    <dgm:pt modelId="{1219B99A-3EBB-4D98-9E79-D9F967EA8DE4}" type="pres">
      <dgm:prSet presAssocID="{FB705C19-DB28-4024-9EAD-12C148E3833C}" presName="parentText" presStyleLbl="node1" presStyleIdx="2" presStyleCnt="3">
        <dgm:presLayoutVars>
          <dgm:chMax val="0"/>
          <dgm:bulletEnabled val="1"/>
        </dgm:presLayoutVars>
      </dgm:prSet>
      <dgm:spPr/>
    </dgm:pt>
  </dgm:ptLst>
  <dgm:cxnLst>
    <dgm:cxn modelId="{01E9C536-1C3B-451D-A5BE-93AF2E8025CE}" type="presOf" srcId="{A4AD1DAE-78AF-42C4-AA41-2A0CBD564D13}" destId="{A0A18F7B-E5A9-4DBB-A0EF-1BFB75B3713B}" srcOrd="0" destOrd="0" presId="urn:microsoft.com/office/officeart/2005/8/layout/vList2"/>
    <dgm:cxn modelId="{D864EE52-4702-4BFA-B2A6-1D1BA5304433}" srcId="{21B10D43-E80D-4D79-A5A3-98905731ED27}" destId="{A4AD1DAE-78AF-42C4-AA41-2A0CBD564D13}" srcOrd="0" destOrd="0" parTransId="{4700BEA5-DBFC-4138-A0F7-D11C44B41C8D}" sibTransId="{30443D71-6B84-4891-9CC0-8095328C80A1}"/>
    <dgm:cxn modelId="{3DE5557E-A10F-49CC-BCB5-9F75A791F8D2}" type="presOf" srcId="{C2A55C3D-8465-4538-BBDA-105AFF2D3783}" destId="{FAA80F1B-BC5B-4F29-931D-8C0237A8958D}" srcOrd="0" destOrd="0" presId="urn:microsoft.com/office/officeart/2005/8/layout/vList2"/>
    <dgm:cxn modelId="{65FAF282-662F-4E33-800C-80C27DB1FC51}" srcId="{21B10D43-E80D-4D79-A5A3-98905731ED27}" destId="{C2A55C3D-8465-4538-BBDA-105AFF2D3783}" srcOrd="1" destOrd="0" parTransId="{E0DB615A-8C55-4E21-8F9D-DFEDF2B32940}" sibTransId="{1CDC3698-C79E-4985-818E-B4064A2782BE}"/>
    <dgm:cxn modelId="{3E17468F-1FAE-4431-BA5C-B0DF674F83B9}" type="presOf" srcId="{FB705C19-DB28-4024-9EAD-12C148E3833C}" destId="{1219B99A-3EBB-4D98-9E79-D9F967EA8DE4}" srcOrd="0" destOrd="0" presId="urn:microsoft.com/office/officeart/2005/8/layout/vList2"/>
    <dgm:cxn modelId="{03B8A5B2-5D52-4166-86F0-5ED0FA3F4696}" type="presOf" srcId="{21B10D43-E80D-4D79-A5A3-98905731ED27}" destId="{4A104953-C7DE-4FB0-8CF3-3780AEF8CDF3}" srcOrd="0" destOrd="0" presId="urn:microsoft.com/office/officeart/2005/8/layout/vList2"/>
    <dgm:cxn modelId="{641A08BE-8174-4289-990C-EB3D75B3C430}" srcId="{21B10D43-E80D-4D79-A5A3-98905731ED27}" destId="{FB705C19-DB28-4024-9EAD-12C148E3833C}" srcOrd="2" destOrd="0" parTransId="{6C899C9A-54EA-4BBF-9223-A82163B9EF2A}" sibTransId="{509CEF58-2479-4623-9480-335268F69A75}"/>
    <dgm:cxn modelId="{B537DA03-3E1B-46CD-B4BE-8F20162D1B6C}" type="presParOf" srcId="{4A104953-C7DE-4FB0-8CF3-3780AEF8CDF3}" destId="{A0A18F7B-E5A9-4DBB-A0EF-1BFB75B3713B}" srcOrd="0" destOrd="0" presId="urn:microsoft.com/office/officeart/2005/8/layout/vList2"/>
    <dgm:cxn modelId="{ED14C2CF-7C82-43FD-94CA-7FF29FA4AD0D}" type="presParOf" srcId="{4A104953-C7DE-4FB0-8CF3-3780AEF8CDF3}" destId="{4C8A8D8B-FDFB-4499-9DA4-529DA068DA24}" srcOrd="1" destOrd="0" presId="urn:microsoft.com/office/officeart/2005/8/layout/vList2"/>
    <dgm:cxn modelId="{4FAB5F49-A85D-41E1-B8A2-73F1EFC570AC}" type="presParOf" srcId="{4A104953-C7DE-4FB0-8CF3-3780AEF8CDF3}" destId="{FAA80F1B-BC5B-4F29-931D-8C0237A8958D}" srcOrd="2" destOrd="0" presId="urn:microsoft.com/office/officeart/2005/8/layout/vList2"/>
    <dgm:cxn modelId="{0E160319-D78D-4CB5-B407-BD7892A9489A}" type="presParOf" srcId="{4A104953-C7DE-4FB0-8CF3-3780AEF8CDF3}" destId="{180D743A-14E6-4977-A2F6-036DDD79F9AA}" srcOrd="3" destOrd="0" presId="urn:microsoft.com/office/officeart/2005/8/layout/vList2"/>
    <dgm:cxn modelId="{691B4EC9-0CC4-4F11-9F26-E07243E66E45}" type="presParOf" srcId="{4A104953-C7DE-4FB0-8CF3-3780AEF8CDF3}" destId="{1219B99A-3EBB-4D98-9E79-D9F967EA8DE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8F7B-E5A9-4DBB-A0EF-1BFB75B3713B}">
      <dsp:nvSpPr>
        <dsp:cNvPr id="0" name=""/>
        <dsp:cNvSpPr/>
      </dsp:nvSpPr>
      <dsp:spPr>
        <a:xfrm>
          <a:off x="0" y="39115"/>
          <a:ext cx="5798884" cy="11466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ighlight>
                <a:srgbClr val="FFFF00"/>
              </a:highlight>
              <a:latin typeface="Muli Light" panose="020B0604020202020204" charset="0"/>
            </a:rPr>
            <a:t>Connect with our team across the organization</a:t>
          </a:r>
        </a:p>
      </dsp:txBody>
      <dsp:txXfrm>
        <a:off x="55972" y="95087"/>
        <a:ext cx="5686940" cy="1034656"/>
      </dsp:txXfrm>
    </dsp:sp>
    <dsp:sp modelId="{FAA80F1B-BC5B-4F29-931D-8C0237A8958D}">
      <dsp:nvSpPr>
        <dsp:cNvPr id="0" name=""/>
        <dsp:cNvSpPr/>
      </dsp:nvSpPr>
      <dsp:spPr>
        <a:xfrm>
          <a:off x="0" y="1266355"/>
          <a:ext cx="5798884" cy="11466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ighlight>
                <a:srgbClr val="FFFF00"/>
              </a:highlight>
              <a:latin typeface="Muli Light" panose="020B0604020202020204" charset="0"/>
            </a:rPr>
            <a:t>Remind all of us WHY we started this job in the first place</a:t>
          </a:r>
        </a:p>
      </dsp:txBody>
      <dsp:txXfrm>
        <a:off x="55972" y="1322327"/>
        <a:ext cx="5686940" cy="1034656"/>
      </dsp:txXfrm>
    </dsp:sp>
    <dsp:sp modelId="{1219B99A-3EBB-4D98-9E79-D9F967EA8DE4}">
      <dsp:nvSpPr>
        <dsp:cNvPr id="0" name=""/>
        <dsp:cNvSpPr/>
      </dsp:nvSpPr>
      <dsp:spPr>
        <a:xfrm>
          <a:off x="0" y="2493595"/>
          <a:ext cx="5798884" cy="11466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ighlight>
                <a:srgbClr val="FFFF00"/>
              </a:highlight>
              <a:latin typeface="Muli Light" panose="020B0604020202020204" charset="0"/>
            </a:rPr>
            <a:t>Make sure you know every day that you make a difference!</a:t>
          </a:r>
        </a:p>
      </dsp:txBody>
      <dsp:txXfrm>
        <a:off x="55972" y="2549567"/>
        <a:ext cx="5686940" cy="10346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581150" y="1759800"/>
            <a:ext cx="4371926" cy="3210074"/>
          </a:xfrm>
          <a:prstGeom prst="rect">
            <a:avLst/>
          </a:prstGeom>
          <a:noFill/>
          <a:ln>
            <a:noFill/>
          </a:ln>
        </p:spPr>
      </p:pic>
      <p:sp>
        <p:nvSpPr>
          <p:cNvPr id="11" name="Google Shape;11;p2"/>
          <p:cNvSpPr txBox="1">
            <a:spLocks noGrp="1"/>
          </p:cNvSpPr>
          <p:nvPr>
            <p:ph type="ctrTitle"/>
          </p:nvPr>
        </p:nvSpPr>
        <p:spPr>
          <a:xfrm>
            <a:off x="685800" y="696425"/>
            <a:ext cx="5391000" cy="2930400"/>
          </a:xfrm>
          <a:prstGeom prst="rect">
            <a:avLst/>
          </a:prstGeom>
        </p:spPr>
        <p:txBody>
          <a:bodyPr spcFirstLastPara="1" wrap="square" lIns="0" tIns="0" rIns="0" bIns="0" anchor="t"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FE36D-65F5-4BDF-B0BE-0C9A0DEC713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F1774AA-D265-4468-831A-1216F6B94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FA5D28-665E-42E2-AFA6-386D00D70831}"/>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270119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5FEC-EF32-4218-9A6E-614463E68B2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941DC0-1569-40A9-B2F3-EB98FA29CB5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7288F1-876D-4862-9AF7-8A7DFFBB5E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3DB652-8CE7-47D9-AAD1-D19357F6ED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A4A772E-1C5A-41C2-B901-73D5E1E24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9C808-B78A-4A0A-8379-72DB11D72EA9}"/>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40123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DA09-E4B7-465E-B531-F32DB6BCD54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131DC6-BB5C-4381-BB59-6FF220BCDF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E008F1F-95BD-41ED-A46E-50992FB84D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FB5CE9-1BE0-445D-B7D3-0B22BD2CD41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962FB16-75BD-4579-942A-000318C23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E8C68-8666-408E-B0E8-ABBA43AC99D4}"/>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238952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DCCB-DB3A-42CF-B706-87284A797F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873288-2BCD-4771-8DEF-57910C542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63A16-0DDF-4671-9FFD-BBB24BBAE0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D0685AB-9C41-4D1B-9197-06EED19E4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AF143-2450-4ABE-B0B4-0C4ECA37B2E6}"/>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154889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E61DD-5F6B-4A5E-AC04-8CFFA2C4BDB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CB512-2565-4C13-BD99-FE5CA13B32B0}"/>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45BFB-C743-4B6C-8B6D-D410CD7E379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EE65194-8989-446B-BEC2-F3506563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2FE4D-DA0A-429A-97F7-DDAA46995695}"/>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285406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a:off x="5872725" y="2225700"/>
            <a:ext cx="3118876" cy="2765399"/>
          </a:xfrm>
          <a:prstGeom prst="rect">
            <a:avLst/>
          </a:prstGeom>
          <a:noFill/>
          <a:ln>
            <a:noFill/>
          </a:ln>
        </p:spPr>
      </p:pic>
      <p:sp>
        <p:nvSpPr>
          <p:cNvPr id="47" name="Google Shape;47;p9"/>
          <p:cNvSpPr txBox="1">
            <a:spLocks noGrp="1"/>
          </p:cNvSpPr>
          <p:nvPr>
            <p:ph type="title"/>
          </p:nvPr>
        </p:nvSpPr>
        <p:spPr>
          <a:xfrm>
            <a:off x="457200" y="1044175"/>
            <a:ext cx="6300300" cy="857400"/>
          </a:xfrm>
          <a:prstGeom prst="rect">
            <a:avLst/>
          </a:prstGeom>
        </p:spPr>
        <p:txBody>
          <a:bodyPr spcFirstLastPara="1" wrap="square" lIns="0" tIns="0" rIns="0" bIns="0"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 name="Google Shape;48;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no illustration">
  <p:cSld name="BLANK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9838-48C5-4C54-867E-7773418441C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EAA9AC9-E792-4340-B025-7D69EBB3C32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4DA371-3D4E-46FF-B060-618BA6D8ECF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7084BD-20F8-4ADB-A871-863C54E49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B9813-B2D3-45F9-A2A8-57C09C1BECAB}"/>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88545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8750-275D-4F8D-967F-D40B5D3F1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AE07D7-60D4-4B9D-AA4A-45841D1996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97608-A189-422D-ABDE-E3626F80C7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C3755E8-E9C7-491E-A711-EEC391129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C2136-63F7-49F5-9DA5-F0EB7341C4F4}"/>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343599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F8B1-45B0-4CD8-9E01-B75C4A3699B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810A4BF-F968-456B-A5E0-95099B49FDD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22ECF-2097-441F-A3F0-31FE764947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EBF759-E05A-4230-B1F6-2C8860A09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C5A7B-D7A2-42CE-B032-0B690A94B438}"/>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93301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EE2C-AE7E-4B8A-B5C1-42B0BF866F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B21A-4EAA-4477-A1E1-9DAD1F9BDE6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84C8D-E063-4024-821E-18B0D027A74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30707-9AF2-4DE6-801B-9B22988CD1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C62D932-29A4-44DD-B1F6-4D50A64A5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2CFB9-AE4A-4030-8D16-7C6F2902204C}"/>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69509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6DE3-7A5F-40F4-A619-3E186A73312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E5D09-A27C-4BB7-BDDE-1770B951358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21494BB-2CFD-4E9E-AC0F-421EEC0C666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93795-9078-46F0-B876-3F8A6CCEADA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E4CF4-C67F-4D44-9033-61EFBE5C434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F9D67-BC98-4FE5-8CB5-CCD18911047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533FB6D-B58A-4020-8D4D-2692319F04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5714-32DD-40BD-B717-29BE2BB1998C}"/>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16999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83C5-534A-4B23-9E5D-B72BF027C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93567-B279-49B5-97FE-0694E1E630F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B979942-7235-452E-8E06-1D7223824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EAD5A-1648-4A7D-BC6D-ADDF6E5EC019}"/>
              </a:ext>
            </a:extLst>
          </p:cNvPr>
          <p:cNvSpPr>
            <a:spLocks noGrp="1"/>
          </p:cNvSpPr>
          <p:nvPr>
            <p:ph type="sldNum" sz="quarter" idx="12"/>
          </p:nvPr>
        </p:nvSpPr>
        <p:spPr/>
        <p:txBody>
          <a:bodyPr/>
          <a:lstStyle/>
          <a:p>
            <a:fld id="{18181784-9356-49F2-9EF9-B8ECF481E10F}" type="slidenum">
              <a:rPr lang="en-US" smtClean="0"/>
              <a:t>‹#›</a:t>
            </a:fld>
            <a:endParaRPr lang="en-US"/>
          </a:p>
        </p:txBody>
      </p:sp>
    </p:spTree>
    <p:extLst>
      <p:ext uri="{BB962C8B-B14F-4D97-AF65-F5344CB8AC3E}">
        <p14:creationId xmlns:p14="http://schemas.microsoft.com/office/powerpoint/2010/main" val="74580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44175"/>
            <a:ext cx="6300300" cy="857400"/>
          </a:xfrm>
          <a:prstGeom prst="rect">
            <a:avLst/>
          </a:prstGeom>
          <a:noFill/>
          <a:ln>
            <a:noFill/>
          </a:ln>
        </p:spPr>
        <p:txBody>
          <a:bodyPr spcFirstLastPara="1" wrap="square" lIns="0" tIns="0" rIns="0" bIns="0" anchor="b" anchorCtr="0"/>
          <a:lstStyle>
            <a:lvl1pPr lvl="0">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1pPr>
            <a:lvl2pPr lvl="1">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2pPr>
            <a:lvl3pPr lvl="2">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3pPr>
            <a:lvl4pPr lvl="3">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4pPr>
            <a:lvl5pPr lvl="4">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5pPr>
            <a:lvl6pPr lvl="5">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6pPr>
            <a:lvl7pPr lvl="6">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7pPr>
            <a:lvl8pPr lvl="7">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8pPr>
            <a:lvl9pPr lvl="8">
              <a:spcBef>
                <a:spcPts val="0"/>
              </a:spcBef>
              <a:spcAft>
                <a:spcPts val="0"/>
              </a:spcAft>
              <a:buClr>
                <a:srgbClr val="A7D86D"/>
              </a:buClr>
              <a:buSzPts val="4800"/>
              <a:buFont typeface="Poppins"/>
              <a:buNone/>
              <a:defRPr sz="4800" b="1">
                <a:solidFill>
                  <a:srgbClr val="A7D86D"/>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457200" y="2038350"/>
            <a:ext cx="4929300" cy="1862700"/>
          </a:xfrm>
          <a:prstGeom prst="rect">
            <a:avLst/>
          </a:prstGeom>
          <a:noFill/>
          <a:ln>
            <a:noFill/>
          </a:ln>
        </p:spPr>
        <p:txBody>
          <a:bodyPr spcFirstLastPara="1" wrap="square" lIns="0" tIns="0" rIns="0" bIns="0" anchor="t" anchorCtr="0"/>
          <a:lstStyle>
            <a:lvl1pPr marL="457200" lvl="0" indent="-368300">
              <a:lnSpc>
                <a:spcPct val="115000"/>
              </a:lnSpc>
              <a:spcBef>
                <a:spcPts val="600"/>
              </a:spcBef>
              <a:spcAft>
                <a:spcPts val="0"/>
              </a:spcAft>
              <a:buClr>
                <a:srgbClr val="A7D86D"/>
              </a:buClr>
              <a:buSzPts val="2200"/>
              <a:buFont typeface="Muli Light"/>
              <a:buChar char="●"/>
              <a:defRPr sz="2200">
                <a:solidFill>
                  <a:srgbClr val="65617D"/>
                </a:solidFill>
                <a:latin typeface="Muli Light"/>
                <a:ea typeface="Muli Light"/>
                <a:cs typeface="Muli Light"/>
                <a:sym typeface="Muli Light"/>
              </a:defRPr>
            </a:lvl1pPr>
            <a:lvl2pPr marL="914400" lvl="1"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2pPr>
            <a:lvl3pPr marL="1371600" lvl="2"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3pPr>
            <a:lvl4pPr marL="1828800" lvl="3"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4pPr>
            <a:lvl5pPr marL="2286000" lvl="4"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5pPr>
            <a:lvl6pPr marL="2743200" lvl="5"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6pPr>
            <a:lvl7pPr marL="3200400" lvl="6"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7pPr>
            <a:lvl8pPr marL="3657600" lvl="7"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8pPr>
            <a:lvl9pPr marL="4114800" lvl="8" indent="-3683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A7D86D"/>
                </a:solidFill>
                <a:latin typeface="Poppins Light"/>
                <a:ea typeface="Poppins Light"/>
                <a:cs typeface="Poppins Light"/>
                <a:sym typeface="Poppins Light"/>
              </a:defRPr>
            </a:lvl1pPr>
            <a:lvl2pPr lvl="1" algn="r">
              <a:buNone/>
              <a:defRPr sz="1300">
                <a:solidFill>
                  <a:srgbClr val="A7D86D"/>
                </a:solidFill>
                <a:latin typeface="Poppins Light"/>
                <a:ea typeface="Poppins Light"/>
                <a:cs typeface="Poppins Light"/>
                <a:sym typeface="Poppins Light"/>
              </a:defRPr>
            </a:lvl2pPr>
            <a:lvl3pPr lvl="2" algn="r">
              <a:buNone/>
              <a:defRPr sz="1300">
                <a:solidFill>
                  <a:srgbClr val="A7D86D"/>
                </a:solidFill>
                <a:latin typeface="Poppins Light"/>
                <a:ea typeface="Poppins Light"/>
                <a:cs typeface="Poppins Light"/>
                <a:sym typeface="Poppins Light"/>
              </a:defRPr>
            </a:lvl3pPr>
            <a:lvl4pPr lvl="3" algn="r">
              <a:buNone/>
              <a:defRPr sz="1300">
                <a:solidFill>
                  <a:srgbClr val="A7D86D"/>
                </a:solidFill>
                <a:latin typeface="Poppins Light"/>
                <a:ea typeface="Poppins Light"/>
                <a:cs typeface="Poppins Light"/>
                <a:sym typeface="Poppins Light"/>
              </a:defRPr>
            </a:lvl4pPr>
            <a:lvl5pPr lvl="4" algn="r">
              <a:buNone/>
              <a:defRPr sz="1300">
                <a:solidFill>
                  <a:srgbClr val="A7D86D"/>
                </a:solidFill>
                <a:latin typeface="Poppins Light"/>
                <a:ea typeface="Poppins Light"/>
                <a:cs typeface="Poppins Light"/>
                <a:sym typeface="Poppins Light"/>
              </a:defRPr>
            </a:lvl5pPr>
            <a:lvl6pPr lvl="5" algn="r">
              <a:buNone/>
              <a:defRPr sz="1300">
                <a:solidFill>
                  <a:srgbClr val="A7D86D"/>
                </a:solidFill>
                <a:latin typeface="Poppins Light"/>
                <a:ea typeface="Poppins Light"/>
                <a:cs typeface="Poppins Light"/>
                <a:sym typeface="Poppins Light"/>
              </a:defRPr>
            </a:lvl6pPr>
            <a:lvl7pPr lvl="6" algn="r">
              <a:buNone/>
              <a:defRPr sz="1300">
                <a:solidFill>
                  <a:srgbClr val="A7D86D"/>
                </a:solidFill>
                <a:latin typeface="Poppins Light"/>
                <a:ea typeface="Poppins Light"/>
                <a:cs typeface="Poppins Light"/>
                <a:sym typeface="Poppins Light"/>
              </a:defRPr>
            </a:lvl7pPr>
            <a:lvl8pPr lvl="7" algn="r">
              <a:buNone/>
              <a:defRPr sz="1300">
                <a:solidFill>
                  <a:srgbClr val="A7D86D"/>
                </a:solidFill>
                <a:latin typeface="Poppins Light"/>
                <a:ea typeface="Poppins Light"/>
                <a:cs typeface="Poppins Light"/>
                <a:sym typeface="Poppins Light"/>
              </a:defRPr>
            </a:lvl8pPr>
            <a:lvl9pPr lvl="8" algn="r">
              <a:buNone/>
              <a:defRPr sz="1300">
                <a:solidFill>
                  <a:srgbClr val="A7D86D"/>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9"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DB023-2621-403F-9C71-6D25735805E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D7F77E-DABB-45A9-BC88-8EE07F63D88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8EA87-AD9F-4F25-B529-71A47FCE680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BFE4AB-4C34-4728-BF0A-08F64119BA1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1C47C2-D1AB-4A55-8412-502EDE085C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181784-9356-49F2-9EF9-B8ECF481E10F}" type="slidenum">
              <a:rPr lang="en-US" smtClean="0"/>
              <a:t>‹#›</a:t>
            </a:fld>
            <a:endParaRPr lang="en-US"/>
          </a:p>
        </p:txBody>
      </p:sp>
    </p:spTree>
    <p:extLst>
      <p:ext uri="{BB962C8B-B14F-4D97-AF65-F5344CB8AC3E}">
        <p14:creationId xmlns:p14="http://schemas.microsoft.com/office/powerpoint/2010/main" val="329812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becca@myQuillo.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7766-D42D-4760-8FB3-552D8C779B5A}"/>
              </a:ext>
            </a:extLst>
          </p:cNvPr>
          <p:cNvSpPr>
            <a:spLocks noGrp="1"/>
          </p:cNvSpPr>
          <p:nvPr>
            <p:ph type="title"/>
          </p:nvPr>
        </p:nvSpPr>
        <p:spPr/>
        <p:txBody>
          <a:bodyPr>
            <a:normAutofit/>
          </a:bodyPr>
          <a:lstStyle/>
          <a:p>
            <a:r>
              <a:rPr lang="en-US" dirty="0">
                <a:solidFill>
                  <a:schemeClr val="tx1"/>
                </a:solidFill>
                <a:highlight>
                  <a:srgbClr val="FFFF00"/>
                </a:highlight>
              </a:rPr>
              <a:t>DIRECTIONS for the PwrPt. Delete this!</a:t>
            </a:r>
            <a:br>
              <a:rPr lang="en-US" dirty="0">
                <a:solidFill>
                  <a:schemeClr val="tx1"/>
                </a:solidFill>
                <a:highlight>
                  <a:srgbClr val="FFFF00"/>
                </a:highlight>
              </a:rPr>
            </a:br>
            <a:r>
              <a:rPr lang="en-US" sz="2200" dirty="0">
                <a:solidFill>
                  <a:schemeClr val="tx1"/>
                </a:solidFill>
              </a:rPr>
              <a:t>Title: </a:t>
            </a:r>
            <a:r>
              <a:rPr lang="en-US" sz="2200" dirty="0"/>
              <a:t>Why ORGANIZATION joined Quillo (message from Leadership)</a:t>
            </a:r>
            <a:endParaRPr lang="en-US" b="1" dirty="0">
              <a:effectLst/>
            </a:endParaRPr>
          </a:p>
        </p:txBody>
      </p:sp>
      <p:sp>
        <p:nvSpPr>
          <p:cNvPr id="3" name="Content Placeholder 2">
            <a:extLst>
              <a:ext uri="{FF2B5EF4-FFF2-40B4-BE49-F238E27FC236}">
                <a16:creationId xmlns:a16="http://schemas.microsoft.com/office/drawing/2014/main" id="{4D731CEA-418E-4809-A591-9CF4A7CD96BB}"/>
              </a:ext>
            </a:extLst>
          </p:cNvPr>
          <p:cNvSpPr>
            <a:spLocks noGrp="1"/>
          </p:cNvSpPr>
          <p:nvPr>
            <p:ph idx="1"/>
          </p:nvPr>
        </p:nvSpPr>
        <p:spPr>
          <a:xfrm>
            <a:off x="628650" y="1268016"/>
            <a:ext cx="7915931" cy="3761184"/>
          </a:xfrm>
        </p:spPr>
        <p:style>
          <a:lnRef idx="2">
            <a:schemeClr val="accent6"/>
          </a:lnRef>
          <a:fillRef idx="1">
            <a:schemeClr val="lt1"/>
          </a:fillRef>
          <a:effectRef idx="0">
            <a:schemeClr val="accent6"/>
          </a:effectRef>
          <a:fontRef idx="minor">
            <a:schemeClr val="dk1"/>
          </a:fontRef>
        </p:style>
        <p:txBody>
          <a:bodyPr anchor="t">
            <a:normAutofit fontScale="92500" lnSpcReduction="20000"/>
          </a:bodyPr>
          <a:lstStyle/>
          <a:p>
            <a:pPr>
              <a:buFontTx/>
              <a:buChar char="-"/>
            </a:pPr>
            <a:r>
              <a:rPr lang="en-US" u="sng" dirty="0">
                <a:solidFill>
                  <a:schemeClr val="tx1"/>
                </a:solidFill>
              </a:rPr>
              <a:t>Overview</a:t>
            </a:r>
            <a:r>
              <a:rPr lang="en-US" dirty="0">
                <a:solidFill>
                  <a:schemeClr val="tx1"/>
                </a:solidFill>
              </a:rPr>
              <a:t>: </a:t>
            </a:r>
            <a:r>
              <a:rPr lang="en-US" i="1" dirty="0"/>
              <a:t>This introductory video from leadership should help communicate WHY you are investing in Quillo as an agency.</a:t>
            </a:r>
            <a:endParaRPr lang="en-US" dirty="0">
              <a:solidFill>
                <a:schemeClr val="tx1"/>
              </a:solidFill>
            </a:endParaRPr>
          </a:p>
          <a:p>
            <a:pPr>
              <a:buFontTx/>
              <a:buChar char="-"/>
            </a:pPr>
            <a:r>
              <a:rPr lang="en-US" b="1" u="sng" dirty="0">
                <a:solidFill>
                  <a:schemeClr val="tx1"/>
                </a:solidFill>
              </a:rPr>
              <a:t>Instructions:</a:t>
            </a:r>
          </a:p>
          <a:p>
            <a:pPr lvl="1">
              <a:buFontTx/>
              <a:buChar char="-"/>
            </a:pPr>
            <a:r>
              <a:rPr lang="en-US" dirty="0">
                <a:solidFill>
                  <a:schemeClr val="tx1"/>
                </a:solidFill>
              </a:rPr>
              <a:t>Replace </a:t>
            </a:r>
            <a:r>
              <a:rPr lang="en-US" dirty="0">
                <a:solidFill>
                  <a:schemeClr val="tx1"/>
                </a:solidFill>
                <a:highlight>
                  <a:srgbClr val="FFFF00"/>
                </a:highlight>
              </a:rPr>
              <a:t>highlighted areas </a:t>
            </a:r>
            <a:r>
              <a:rPr lang="en-US" dirty="0">
                <a:solidFill>
                  <a:schemeClr val="tx1"/>
                </a:solidFill>
              </a:rPr>
              <a:t>with the appropriate answers. Pick which slides you want to use – it could be slides only OR incorporate a welcome video from leadership. </a:t>
            </a:r>
          </a:p>
          <a:p>
            <a:pPr lvl="1">
              <a:buFontTx/>
              <a:buChar char="-"/>
            </a:pPr>
            <a:r>
              <a:rPr lang="en-US" dirty="0">
                <a:solidFill>
                  <a:schemeClr val="tx1"/>
                </a:solidFill>
              </a:rPr>
              <a:t>Change the prompt questions as you would like to. Remember this is just a template, so make it relevant to your organization.</a:t>
            </a:r>
          </a:p>
          <a:p>
            <a:pPr lvl="1">
              <a:buFontTx/>
              <a:buChar char="-"/>
            </a:pPr>
            <a:r>
              <a:rPr lang="en-US" dirty="0">
                <a:solidFill>
                  <a:schemeClr val="tx1"/>
                </a:solidFill>
              </a:rPr>
              <a:t>To change the photos, right click and go to Change Picture to add a picture from your files.</a:t>
            </a:r>
          </a:p>
          <a:p>
            <a:pPr lvl="1">
              <a:buFontTx/>
              <a:buChar char="-"/>
            </a:pPr>
            <a:r>
              <a:rPr lang="en-US" dirty="0">
                <a:solidFill>
                  <a:schemeClr val="tx1"/>
                </a:solidFill>
              </a:rPr>
              <a:t>Consider adding music by going to INSERT &gt; AUDIO.</a:t>
            </a:r>
          </a:p>
          <a:p>
            <a:pPr lvl="1">
              <a:buFontTx/>
              <a:buChar char="-"/>
            </a:pPr>
            <a:r>
              <a:rPr lang="en-US" dirty="0">
                <a:solidFill>
                  <a:schemeClr val="tx1"/>
                </a:solidFill>
              </a:rPr>
              <a:t>When you’re ready, </a:t>
            </a:r>
            <a:r>
              <a:rPr lang="en-US" dirty="0">
                <a:solidFill>
                  <a:schemeClr val="tx1"/>
                </a:solidFill>
                <a:highlight>
                  <a:srgbClr val="FFFF00"/>
                </a:highlight>
              </a:rPr>
              <a:t>DELETE THIS SLIDE </a:t>
            </a:r>
            <a:r>
              <a:rPr lang="en-US" dirty="0">
                <a:solidFill>
                  <a:schemeClr val="tx1"/>
                </a:solidFill>
              </a:rPr>
              <a:t>and go to FILE &gt; EXPORT &gt; CREATE A VIDEO. Don’t forget to select MP4 format!</a:t>
            </a:r>
          </a:p>
          <a:p>
            <a:pPr lvl="1">
              <a:buFontTx/>
              <a:buChar char="-"/>
            </a:pPr>
            <a:r>
              <a:rPr lang="en-US" dirty="0">
                <a:solidFill>
                  <a:schemeClr val="tx1"/>
                </a:solidFill>
              </a:rPr>
              <a:t>If you need to change the length of slides, go to Transition &gt; Advance Slide and increase/decrease the number of seconds in the “After” box.</a:t>
            </a:r>
          </a:p>
          <a:p>
            <a:pPr lvl="1">
              <a:buFontTx/>
              <a:buChar char="-"/>
            </a:pPr>
            <a:r>
              <a:rPr lang="en-US" b="1" dirty="0">
                <a:solidFill>
                  <a:schemeClr val="tx1"/>
                </a:solidFill>
              </a:rPr>
              <a:t>Questions? Email </a:t>
            </a:r>
            <a:r>
              <a:rPr lang="en-US" b="1" dirty="0">
                <a:solidFill>
                  <a:schemeClr val="tx1"/>
                </a:solidFill>
                <a:hlinkClick r:id="rId2">
                  <a:extLst>
                    <a:ext uri="{A12FA001-AC4F-418D-AE19-62706E023703}">
                      <ahyp:hlinkClr xmlns:ahyp="http://schemas.microsoft.com/office/drawing/2018/hyperlinkcolor" val="tx"/>
                    </a:ext>
                  </a:extLst>
                </a:hlinkClick>
              </a:rPr>
              <a:t>Rebecca@myQuillo.com</a:t>
            </a:r>
            <a:r>
              <a:rPr lang="en-US" b="1" dirty="0">
                <a:solidFill>
                  <a:schemeClr val="tx1"/>
                </a:solidFill>
              </a:rPr>
              <a:t> for assistance or ideas!</a:t>
            </a:r>
          </a:p>
          <a:p>
            <a:pPr>
              <a:buFontTx/>
              <a:buChar char="-"/>
            </a:pPr>
            <a:endParaRPr lang="en-US" dirty="0">
              <a:solidFill>
                <a:schemeClr val="tx1"/>
              </a:solidFill>
            </a:endParaRPr>
          </a:p>
        </p:txBody>
      </p:sp>
    </p:spTree>
    <p:extLst>
      <p:ext uri="{BB962C8B-B14F-4D97-AF65-F5344CB8AC3E}">
        <p14:creationId xmlns:p14="http://schemas.microsoft.com/office/powerpoint/2010/main" val="256588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224757" y="1444647"/>
            <a:ext cx="6053098" cy="2930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chemeClr val="accent5"/>
                </a:solidFill>
                <a:highlight>
                  <a:srgbClr val="FFFF00"/>
                </a:highlight>
              </a:rPr>
              <a:t>ORGANIZATION</a:t>
            </a:r>
            <a:r>
              <a:rPr lang="en-US" dirty="0">
                <a:solidFill>
                  <a:schemeClr val="accent5"/>
                </a:solidFill>
              </a:rPr>
              <a:t> welcomes</a:t>
            </a:r>
            <a:br>
              <a:rPr lang="en-US" dirty="0">
                <a:solidFill>
                  <a:schemeClr val="accent5"/>
                </a:solidFill>
              </a:rPr>
            </a:br>
            <a:endParaRPr dirty="0">
              <a:solidFill>
                <a:schemeClr val="accent5"/>
              </a:solidFill>
            </a:endParaRPr>
          </a:p>
        </p:txBody>
      </p:sp>
      <p:sp>
        <p:nvSpPr>
          <p:cNvPr id="3" name="Google Shape;72;p15">
            <a:extLst>
              <a:ext uri="{FF2B5EF4-FFF2-40B4-BE49-F238E27FC236}">
                <a16:creationId xmlns:a16="http://schemas.microsoft.com/office/drawing/2014/main" id="{92F5E0B6-6703-4FD9-B356-5C4D7354DA7F}"/>
              </a:ext>
            </a:extLst>
          </p:cNvPr>
          <p:cNvSpPr txBox="1">
            <a:spLocks/>
          </p:cNvSpPr>
          <p:nvPr/>
        </p:nvSpPr>
        <p:spPr>
          <a:xfrm>
            <a:off x="3417474" y="124496"/>
            <a:ext cx="2309052" cy="892676"/>
          </a:xfrm>
          <a:prstGeom prst="rect">
            <a:avLst/>
          </a:prstGeom>
          <a:ln>
            <a:solidFill>
              <a:schemeClr val="accent3"/>
            </a:solid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1200" b="1" dirty="0">
                <a:solidFill>
                  <a:srgbClr val="65617D"/>
                </a:solidFill>
                <a:highlight>
                  <a:srgbClr val="FFFF00"/>
                </a:highlight>
              </a:rPr>
              <a:t>Insert Logo Here</a:t>
            </a:r>
            <a:endParaRPr lang="en-US" dirty="0">
              <a:solidFill>
                <a:srgbClr val="65617D"/>
              </a:solidFill>
              <a:highlight>
                <a:srgbClr val="FFFF00"/>
              </a:highlight>
            </a:endParaRPr>
          </a:p>
        </p:txBody>
      </p:sp>
      <p:pic>
        <p:nvPicPr>
          <p:cNvPr id="4" name="Picture 3">
            <a:extLst>
              <a:ext uri="{FF2B5EF4-FFF2-40B4-BE49-F238E27FC236}">
                <a16:creationId xmlns:a16="http://schemas.microsoft.com/office/drawing/2014/main" id="{3F814A18-F48C-43A1-AA29-01B1FE0C0041}"/>
              </a:ext>
            </a:extLst>
          </p:cNvPr>
          <p:cNvPicPr>
            <a:picLocks noChangeAspect="1"/>
          </p:cNvPicPr>
          <p:nvPr/>
        </p:nvPicPr>
        <p:blipFill>
          <a:blip r:embed="rId3"/>
          <a:stretch>
            <a:fillRect/>
          </a:stretch>
        </p:blipFill>
        <p:spPr>
          <a:xfrm>
            <a:off x="224757" y="3303115"/>
            <a:ext cx="3917642" cy="1499407"/>
          </a:xfrm>
          <a:prstGeom prst="rect">
            <a:avLst/>
          </a:prstGeom>
        </p:spPr>
      </p:pic>
      <p:pic>
        <p:nvPicPr>
          <p:cNvPr id="6" name="Picture 5" descr="A close up of a sign&#10;&#10;Description automatically generated">
            <a:extLst>
              <a:ext uri="{FF2B5EF4-FFF2-40B4-BE49-F238E27FC236}">
                <a16:creationId xmlns:a16="http://schemas.microsoft.com/office/drawing/2014/main" id="{B47BDB25-737C-4C0C-887A-75AA06CA9B1C}"/>
              </a:ext>
            </a:extLst>
          </p:cNvPr>
          <p:cNvPicPr>
            <a:picLocks noChangeAspect="1"/>
          </p:cNvPicPr>
          <p:nvPr/>
        </p:nvPicPr>
        <p:blipFill rotWithShape="1">
          <a:blip r:embed="rId4"/>
          <a:srcRect l="15333" t="26032" r="15333" b="25714"/>
          <a:stretch/>
        </p:blipFill>
        <p:spPr>
          <a:xfrm>
            <a:off x="8618081" y="4637314"/>
            <a:ext cx="482377" cy="470008"/>
          </a:xfrm>
          <a:prstGeom prst="rect">
            <a:avLst/>
          </a:prstGeom>
        </p:spPr>
      </p:pic>
    </p:spTree>
  </p:cSld>
  <p:clrMapOvr>
    <a:masterClrMapping/>
  </p:clrMapOvr>
  <p:transition advTm="5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2C35-D126-432B-AD56-6FA22514F52B}"/>
              </a:ext>
            </a:extLst>
          </p:cNvPr>
          <p:cNvSpPr>
            <a:spLocks noGrp="1"/>
          </p:cNvSpPr>
          <p:nvPr>
            <p:ph type="title"/>
          </p:nvPr>
        </p:nvSpPr>
        <p:spPr>
          <a:xfrm>
            <a:off x="628650" y="273844"/>
            <a:ext cx="7886700" cy="994172"/>
          </a:xfrm>
        </p:spPr>
        <p:txBody>
          <a:bodyPr>
            <a:noAutofit/>
          </a:bodyPr>
          <a:lstStyle/>
          <a:p>
            <a:pPr algn="ctr"/>
            <a:r>
              <a:rPr lang="en-US" sz="4000" b="1" kern="0">
                <a:solidFill>
                  <a:schemeClr val="accent2"/>
                </a:solidFill>
                <a:latin typeface="Poppins"/>
                <a:cs typeface="Poppins"/>
                <a:sym typeface="Poppins"/>
              </a:rPr>
              <a:t>From our Leadership to You</a:t>
            </a:r>
            <a:endParaRPr lang="en-US" sz="2800" dirty="0">
              <a:solidFill>
                <a:schemeClr val="accent2"/>
              </a:solidFill>
            </a:endParaRPr>
          </a:p>
        </p:txBody>
      </p:sp>
      <p:sp>
        <p:nvSpPr>
          <p:cNvPr id="3" name="Content Placeholder 2">
            <a:extLst>
              <a:ext uri="{FF2B5EF4-FFF2-40B4-BE49-F238E27FC236}">
                <a16:creationId xmlns:a16="http://schemas.microsoft.com/office/drawing/2014/main" id="{8494F25E-56EA-4349-B3E4-79CD1FADDA1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54F2BB2B-6F32-4F99-B198-521D19E0FFFC}"/>
              </a:ext>
            </a:extLst>
          </p:cNvPr>
          <p:cNvSpPr txBox="1"/>
          <p:nvPr/>
        </p:nvSpPr>
        <p:spPr>
          <a:xfrm>
            <a:off x="6148667" y="1682803"/>
            <a:ext cx="2887756" cy="2462213"/>
          </a:xfrm>
          <a:prstGeom prst="rect">
            <a:avLst/>
          </a:prstGeom>
          <a:noFill/>
        </p:spPr>
        <p:txBody>
          <a:bodyPr wrap="square" rtlCol="0">
            <a:spAutoFit/>
          </a:bodyPr>
          <a:lstStyle/>
          <a:p>
            <a:pPr algn="just"/>
            <a:r>
              <a:rPr lang="en-US">
                <a:highlight>
                  <a:srgbClr val="FFFF00"/>
                </a:highlight>
              </a:rPr>
              <a:t>To insert a video clip from the CEO, Quillo Champion, or other leader, click the Film icon in the bottom right hand of the text box to the right. Upload your video of choice – it could be 10 seconds, 30 seconds, of a full minute! If possible, consider filming in a casual or neutral location – it may feel more welcoming than behind a desk!</a:t>
            </a:r>
            <a:endParaRPr lang="en-US" dirty="0">
              <a:highlight>
                <a:srgbClr val="FFFF00"/>
              </a:highlight>
            </a:endParaRPr>
          </a:p>
        </p:txBody>
      </p:sp>
      <p:pic>
        <p:nvPicPr>
          <p:cNvPr id="13" name="Picture 12" descr="A close up of a sign&#10;&#10;Description automatically generated">
            <a:extLst>
              <a:ext uri="{FF2B5EF4-FFF2-40B4-BE49-F238E27FC236}">
                <a16:creationId xmlns:a16="http://schemas.microsoft.com/office/drawing/2014/main" id="{CD6E63E9-B898-437D-A203-424711976C92}"/>
              </a:ext>
            </a:extLst>
          </p:cNvPr>
          <p:cNvPicPr>
            <a:picLocks noChangeAspect="1"/>
          </p:cNvPicPr>
          <p:nvPr/>
        </p:nvPicPr>
        <p:blipFill rotWithShape="1">
          <a:blip r:embed="rId2"/>
          <a:srcRect l="15333" t="26032" r="15333" b="25714"/>
          <a:stretch/>
        </p:blipFill>
        <p:spPr>
          <a:xfrm>
            <a:off x="8618081" y="4637314"/>
            <a:ext cx="482377" cy="470008"/>
          </a:xfrm>
          <a:prstGeom prst="rect">
            <a:avLst/>
          </a:prstGeom>
        </p:spPr>
      </p:pic>
    </p:spTree>
    <p:extLst>
      <p:ext uri="{BB962C8B-B14F-4D97-AF65-F5344CB8AC3E}">
        <p14:creationId xmlns:p14="http://schemas.microsoft.com/office/powerpoint/2010/main" val="13026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590737" y="219377"/>
            <a:ext cx="7889193"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accent2"/>
                </a:solidFill>
              </a:rPr>
              <a:t>We’ve joined </a:t>
            </a:r>
            <a:r>
              <a:rPr lang="en-US" dirty="0">
                <a:solidFill>
                  <a:schemeClr val="accent1"/>
                </a:solidFill>
              </a:rPr>
              <a:t>Quillo</a:t>
            </a:r>
            <a:r>
              <a:rPr lang="en-US" dirty="0"/>
              <a:t> </a:t>
            </a:r>
            <a:r>
              <a:rPr lang="en-US" dirty="0">
                <a:solidFill>
                  <a:schemeClr val="accent2"/>
                </a:solidFill>
              </a:rPr>
              <a:t>to:</a:t>
            </a:r>
            <a:endParaRPr dirty="0">
              <a:solidFill>
                <a:schemeClr val="accent2"/>
              </a:solidFill>
            </a:endParaRPr>
          </a:p>
        </p:txBody>
      </p:sp>
      <p:graphicFrame>
        <p:nvGraphicFramePr>
          <p:cNvPr id="2" name="Diagram 1">
            <a:extLst>
              <a:ext uri="{FF2B5EF4-FFF2-40B4-BE49-F238E27FC236}">
                <a16:creationId xmlns:a16="http://schemas.microsoft.com/office/drawing/2014/main" id="{8A1679CF-29D2-4907-B71F-7E7C1DE06A0D}"/>
              </a:ext>
            </a:extLst>
          </p:cNvPr>
          <p:cNvGraphicFramePr/>
          <p:nvPr>
            <p:extLst>
              <p:ext uri="{D42A27DB-BD31-4B8C-83A1-F6EECF244321}">
                <p14:modId xmlns:p14="http://schemas.microsoft.com/office/powerpoint/2010/main" val="734359632"/>
              </p:ext>
            </p:extLst>
          </p:nvPr>
        </p:nvGraphicFramePr>
        <p:xfrm>
          <a:off x="432868" y="1244813"/>
          <a:ext cx="5798884" cy="367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2" descr="A close up of a sign&#10;&#10;Description automatically generated">
            <a:extLst>
              <a:ext uri="{FF2B5EF4-FFF2-40B4-BE49-F238E27FC236}">
                <a16:creationId xmlns:a16="http://schemas.microsoft.com/office/drawing/2014/main" id="{FF9735A7-5981-431C-B2C8-674CB9F5E5F4}"/>
              </a:ext>
            </a:extLst>
          </p:cNvPr>
          <p:cNvPicPr>
            <a:picLocks noChangeAspect="1"/>
          </p:cNvPicPr>
          <p:nvPr/>
        </p:nvPicPr>
        <p:blipFill rotWithShape="1">
          <a:blip r:embed="rId8"/>
          <a:srcRect l="15333" t="26032" r="15333" b="25714"/>
          <a:stretch/>
        </p:blipFill>
        <p:spPr>
          <a:xfrm>
            <a:off x="8618081" y="4637314"/>
            <a:ext cx="482377" cy="470008"/>
          </a:xfrm>
          <a:prstGeom prst="rect">
            <a:avLst/>
          </a:prstGeom>
        </p:spPr>
      </p:pic>
    </p:spTree>
  </p:cSld>
  <p:clrMapOvr>
    <a:masterClrMapping/>
  </p:clrMapOvr>
  <p:transition advTm="8000">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29;p39">
            <a:extLst>
              <a:ext uri="{FF2B5EF4-FFF2-40B4-BE49-F238E27FC236}">
                <a16:creationId xmlns:a16="http://schemas.microsoft.com/office/drawing/2014/main" id="{D558DACB-ED04-4C1A-B261-021F3A3416A6}"/>
              </a:ext>
            </a:extLst>
          </p:cNvPr>
          <p:cNvPicPr preferRelativeResize="0"/>
          <p:nvPr/>
        </p:nvPicPr>
        <p:blipFill>
          <a:blip r:embed="rId2">
            <a:alphaModFix/>
          </a:blip>
          <a:stretch>
            <a:fillRect/>
          </a:stretch>
        </p:blipFill>
        <p:spPr>
          <a:xfrm>
            <a:off x="5563805" y="2534522"/>
            <a:ext cx="3457313" cy="2415203"/>
          </a:xfrm>
          <a:prstGeom prst="rect">
            <a:avLst/>
          </a:prstGeom>
          <a:noFill/>
          <a:ln>
            <a:noFill/>
          </a:ln>
        </p:spPr>
      </p:pic>
      <p:sp>
        <p:nvSpPr>
          <p:cNvPr id="6" name="Speech Bubble: Rectangle with Corners Rounded 5">
            <a:extLst>
              <a:ext uri="{FF2B5EF4-FFF2-40B4-BE49-F238E27FC236}">
                <a16:creationId xmlns:a16="http://schemas.microsoft.com/office/drawing/2014/main" id="{569B4423-CA00-4CF4-AE8F-176A4D51D747}"/>
              </a:ext>
            </a:extLst>
          </p:cNvPr>
          <p:cNvSpPr/>
          <p:nvPr/>
        </p:nvSpPr>
        <p:spPr>
          <a:xfrm>
            <a:off x="176733" y="107314"/>
            <a:ext cx="6154911" cy="3450393"/>
          </a:xfrm>
          <a:prstGeom prst="wedgeRoundRectCallout">
            <a:avLst>
              <a:gd name="adj1" fmla="val 40019"/>
              <a:gd name="adj2" fmla="val 75380"/>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8" name="Google Shape;92;p18">
            <a:extLst>
              <a:ext uri="{FF2B5EF4-FFF2-40B4-BE49-F238E27FC236}">
                <a16:creationId xmlns:a16="http://schemas.microsoft.com/office/drawing/2014/main" id="{0BF18931-D00D-4024-BB31-620AAE573024}"/>
              </a:ext>
            </a:extLst>
          </p:cNvPr>
          <p:cNvSpPr txBox="1">
            <a:spLocks/>
          </p:cNvSpPr>
          <p:nvPr/>
        </p:nvSpPr>
        <p:spPr>
          <a:xfrm>
            <a:off x="827216" y="412084"/>
            <a:ext cx="5258387" cy="311774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dirty="0">
                <a:solidFill>
                  <a:schemeClr val="accent4"/>
                </a:solidFill>
                <a:highlight>
                  <a:srgbClr val="FFFF00"/>
                </a:highlight>
                <a:latin typeface="Muli Light"/>
              </a:rPr>
              <a:t>Here's a quote about why we are excited to use </a:t>
            </a:r>
            <a:r>
              <a:rPr lang="en-US" sz="3200" dirty="0" err="1">
                <a:solidFill>
                  <a:schemeClr val="accent4"/>
                </a:solidFill>
                <a:highlight>
                  <a:srgbClr val="FFFF00"/>
                </a:highlight>
                <a:latin typeface="Muli Light"/>
              </a:rPr>
              <a:t>Quillo</a:t>
            </a:r>
            <a:r>
              <a:rPr lang="en-US" sz="3200" dirty="0">
                <a:solidFill>
                  <a:schemeClr val="accent4"/>
                </a:solidFill>
                <a:highlight>
                  <a:srgbClr val="FFFF00"/>
                </a:highlight>
                <a:latin typeface="Muli Light"/>
              </a:rPr>
              <a:t>/why I like using </a:t>
            </a:r>
            <a:r>
              <a:rPr lang="en-US" sz="3200" dirty="0" err="1">
                <a:solidFill>
                  <a:schemeClr val="accent4"/>
                </a:solidFill>
                <a:highlight>
                  <a:srgbClr val="FFFF00"/>
                </a:highlight>
                <a:latin typeface="Muli Light"/>
              </a:rPr>
              <a:t>Quillo</a:t>
            </a:r>
            <a:r>
              <a:rPr lang="en-US" sz="3200" dirty="0">
                <a:solidFill>
                  <a:schemeClr val="accent4"/>
                </a:solidFill>
                <a:highlight>
                  <a:srgbClr val="FFFF00"/>
                </a:highlight>
                <a:latin typeface="Muli Light"/>
              </a:rPr>
              <a:t> at this agency.</a:t>
            </a:r>
            <a:endParaRPr lang="en-US" sz="3200" dirty="0">
              <a:solidFill>
                <a:schemeClr val="accent4"/>
              </a:solidFill>
              <a:highlight>
                <a:srgbClr val="FFFF00"/>
              </a:highlight>
              <a:latin typeface="Muli Light" panose="020B0604020202020204" charset="0"/>
            </a:endParaRPr>
          </a:p>
          <a:p>
            <a:pPr algn="just"/>
            <a:r>
              <a:rPr lang="en-US" sz="2000" i="1" dirty="0">
                <a:solidFill>
                  <a:schemeClr val="accent4"/>
                </a:solidFill>
                <a:highlight>
                  <a:srgbClr val="FFFF00"/>
                </a:highlight>
                <a:latin typeface="Muli Light"/>
              </a:rPr>
              <a:t> (Name, Role)</a:t>
            </a:r>
          </a:p>
        </p:txBody>
      </p:sp>
      <p:sp>
        <p:nvSpPr>
          <p:cNvPr id="10" name="Google Shape;98;p19">
            <a:extLst>
              <a:ext uri="{FF2B5EF4-FFF2-40B4-BE49-F238E27FC236}">
                <a16:creationId xmlns:a16="http://schemas.microsoft.com/office/drawing/2014/main" id="{2CE6CE30-D273-4897-9CF0-9E160E7B7514}"/>
              </a:ext>
            </a:extLst>
          </p:cNvPr>
          <p:cNvSpPr txBox="1">
            <a:spLocks/>
          </p:cNvSpPr>
          <p:nvPr/>
        </p:nvSpPr>
        <p:spPr>
          <a:xfrm>
            <a:off x="202444" y="653951"/>
            <a:ext cx="701613" cy="1124901"/>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500" dirty="0">
                <a:solidFill>
                  <a:srgbClr val="A7D86D"/>
                </a:solidFill>
                <a:latin typeface="Muli Light" panose="020B0604020202020204" charset="0"/>
              </a:rPr>
              <a:t>“</a:t>
            </a:r>
          </a:p>
        </p:txBody>
      </p:sp>
      <p:sp>
        <p:nvSpPr>
          <p:cNvPr id="5" name="TextBox 4">
            <a:extLst>
              <a:ext uri="{FF2B5EF4-FFF2-40B4-BE49-F238E27FC236}">
                <a16:creationId xmlns:a16="http://schemas.microsoft.com/office/drawing/2014/main" id="{0766796D-AD6B-4620-8DBB-81408BBE931E}"/>
              </a:ext>
            </a:extLst>
          </p:cNvPr>
          <p:cNvSpPr txBox="1"/>
          <p:nvPr/>
        </p:nvSpPr>
        <p:spPr>
          <a:xfrm>
            <a:off x="4311308" y="2051637"/>
            <a:ext cx="922084" cy="1862048"/>
          </a:xfrm>
          <a:prstGeom prst="rect">
            <a:avLst/>
          </a:prstGeom>
          <a:noFill/>
        </p:spPr>
        <p:txBody>
          <a:bodyPr wrap="square" rtlCol="0">
            <a:spAutoFit/>
          </a:bodyPr>
          <a:lstStyle/>
          <a:p>
            <a:r>
              <a:rPr lang="en-US" sz="11500" b="1" dirty="0">
                <a:solidFill>
                  <a:srgbClr val="A7D86D"/>
                </a:solidFill>
                <a:latin typeface="Muli Light" panose="020B0604020202020204" charset="0"/>
              </a:rPr>
              <a:t>”</a:t>
            </a:r>
            <a:endParaRPr lang="en-US" sz="1100" b="1" dirty="0">
              <a:solidFill>
                <a:srgbClr val="A7D86D"/>
              </a:solidFill>
              <a:latin typeface="Muli Light" panose="020B0604020202020204" charset="0"/>
            </a:endParaRPr>
          </a:p>
        </p:txBody>
      </p:sp>
      <p:pic>
        <p:nvPicPr>
          <p:cNvPr id="11" name="Picture 10" descr="A close up of a sign&#10;&#10;Description automatically generated">
            <a:extLst>
              <a:ext uri="{FF2B5EF4-FFF2-40B4-BE49-F238E27FC236}">
                <a16:creationId xmlns:a16="http://schemas.microsoft.com/office/drawing/2014/main" id="{9601515F-154E-4A49-B46B-7BF734AEAA46}"/>
              </a:ext>
            </a:extLst>
          </p:cNvPr>
          <p:cNvPicPr>
            <a:picLocks noChangeAspect="1"/>
          </p:cNvPicPr>
          <p:nvPr/>
        </p:nvPicPr>
        <p:blipFill rotWithShape="1">
          <a:blip r:embed="rId3"/>
          <a:srcRect l="15333" t="26032" r="15333" b="25714"/>
          <a:stretch/>
        </p:blipFill>
        <p:spPr>
          <a:xfrm>
            <a:off x="8618081" y="4637314"/>
            <a:ext cx="482377" cy="470008"/>
          </a:xfrm>
          <a:prstGeom prst="rect">
            <a:avLst/>
          </a:prstGeom>
        </p:spPr>
      </p:pic>
    </p:spTree>
    <p:extLst>
      <p:ext uri="{BB962C8B-B14F-4D97-AF65-F5344CB8AC3E}">
        <p14:creationId xmlns:p14="http://schemas.microsoft.com/office/powerpoint/2010/main" val="2799351019"/>
      </p:ext>
    </p:extLst>
  </p:cSld>
  <p:clrMapOvr>
    <a:masterClrMapping/>
  </p:clrMapOvr>
  <p:transition advTm="8000">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30;p39">
            <a:extLst>
              <a:ext uri="{FF2B5EF4-FFF2-40B4-BE49-F238E27FC236}">
                <a16:creationId xmlns:a16="http://schemas.microsoft.com/office/drawing/2014/main" id="{706CAFF9-5A9E-4390-AF08-5580F8295B91}"/>
              </a:ext>
            </a:extLst>
          </p:cNvPr>
          <p:cNvPicPr preferRelativeResize="0"/>
          <p:nvPr/>
        </p:nvPicPr>
        <p:blipFill>
          <a:blip r:embed="rId2">
            <a:alphaModFix/>
          </a:blip>
          <a:stretch>
            <a:fillRect/>
          </a:stretch>
        </p:blipFill>
        <p:spPr>
          <a:xfrm>
            <a:off x="3780544" y="1882588"/>
            <a:ext cx="5171356" cy="3107292"/>
          </a:xfrm>
          <a:prstGeom prst="rect">
            <a:avLst/>
          </a:prstGeom>
          <a:noFill/>
          <a:ln>
            <a:noFill/>
          </a:ln>
        </p:spPr>
      </p:pic>
      <p:sp>
        <p:nvSpPr>
          <p:cNvPr id="6" name="Google Shape;149;p24">
            <a:extLst>
              <a:ext uri="{FF2B5EF4-FFF2-40B4-BE49-F238E27FC236}">
                <a16:creationId xmlns:a16="http://schemas.microsoft.com/office/drawing/2014/main" id="{E584F36B-465B-477F-A6A9-7913453E94D5}"/>
              </a:ext>
            </a:extLst>
          </p:cNvPr>
          <p:cNvSpPr txBox="1">
            <a:spLocks/>
          </p:cNvSpPr>
          <p:nvPr/>
        </p:nvSpPr>
        <p:spPr>
          <a:xfrm>
            <a:off x="192100" y="130507"/>
            <a:ext cx="8555933" cy="22373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1pPr>
            <a:lvl2pPr marR="0" lvl="1"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2pPr>
            <a:lvl3pPr marR="0" lvl="2"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3pPr>
            <a:lvl4pPr marR="0" lvl="3"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4pPr>
            <a:lvl5pPr marR="0" lvl="4"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5pPr>
            <a:lvl6pPr marR="0" lvl="5"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6pPr>
            <a:lvl7pPr marR="0" lvl="6"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7pPr>
            <a:lvl8pPr marR="0" lvl="7"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8pPr>
            <a:lvl9pPr marR="0" lvl="8"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9pPr>
          </a:lstStyle>
          <a:p>
            <a:r>
              <a:rPr lang="en-US" dirty="0">
                <a:solidFill>
                  <a:schemeClr val="accent2"/>
                </a:solidFill>
              </a:rPr>
              <a:t>Receive positive video messages on your phone, tablet, or computer.</a:t>
            </a:r>
          </a:p>
        </p:txBody>
      </p:sp>
      <p:sp>
        <p:nvSpPr>
          <p:cNvPr id="7" name="Google Shape;72;p15">
            <a:extLst>
              <a:ext uri="{FF2B5EF4-FFF2-40B4-BE49-F238E27FC236}">
                <a16:creationId xmlns:a16="http://schemas.microsoft.com/office/drawing/2014/main" id="{C79FF5A5-8F9C-4A27-99C2-E8E8697FB7D7}"/>
              </a:ext>
            </a:extLst>
          </p:cNvPr>
          <p:cNvSpPr txBox="1">
            <a:spLocks/>
          </p:cNvSpPr>
          <p:nvPr/>
        </p:nvSpPr>
        <p:spPr>
          <a:xfrm>
            <a:off x="77926" y="4097204"/>
            <a:ext cx="2309052" cy="892676"/>
          </a:xfrm>
          <a:prstGeom prst="rect">
            <a:avLst/>
          </a:prstGeom>
          <a:ln>
            <a:solidFill>
              <a:schemeClr val="accent3"/>
            </a:solid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1200" b="1" dirty="0">
                <a:solidFill>
                  <a:srgbClr val="65617D"/>
                </a:solidFill>
                <a:highlight>
                  <a:srgbClr val="FFFF00"/>
                </a:highlight>
              </a:rPr>
              <a:t>Insert Logo Here</a:t>
            </a:r>
            <a:endParaRPr lang="en-US" dirty="0">
              <a:solidFill>
                <a:srgbClr val="65617D"/>
              </a:solidFill>
              <a:highlight>
                <a:srgbClr val="FFFF00"/>
              </a:highlight>
            </a:endParaRPr>
          </a:p>
        </p:txBody>
      </p:sp>
      <p:pic>
        <p:nvPicPr>
          <p:cNvPr id="8" name="Picture 7" descr="A close up of a sign&#10;&#10;Description automatically generated">
            <a:extLst>
              <a:ext uri="{FF2B5EF4-FFF2-40B4-BE49-F238E27FC236}">
                <a16:creationId xmlns:a16="http://schemas.microsoft.com/office/drawing/2014/main" id="{F0A1C999-625D-4A7B-828F-ACFBE59B6EA0}"/>
              </a:ext>
            </a:extLst>
          </p:cNvPr>
          <p:cNvPicPr>
            <a:picLocks noChangeAspect="1"/>
          </p:cNvPicPr>
          <p:nvPr/>
        </p:nvPicPr>
        <p:blipFill rotWithShape="1">
          <a:blip r:embed="rId3"/>
          <a:srcRect l="15333" t="26032" r="15333" b="25714"/>
          <a:stretch/>
        </p:blipFill>
        <p:spPr>
          <a:xfrm>
            <a:off x="8618081" y="4637314"/>
            <a:ext cx="482377" cy="470008"/>
          </a:xfrm>
          <a:prstGeom prst="rect">
            <a:avLst/>
          </a:prstGeom>
        </p:spPr>
      </p:pic>
    </p:spTree>
    <p:extLst>
      <p:ext uri="{BB962C8B-B14F-4D97-AF65-F5344CB8AC3E}">
        <p14:creationId xmlns:p14="http://schemas.microsoft.com/office/powerpoint/2010/main" val="3873354793"/>
      </p:ext>
    </p:extLst>
  </p:cSld>
  <p:clrMapOvr>
    <a:masterClrMapping/>
  </p:clrMapOvr>
  <p:transition advTm="8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4"/>
          <p:cNvSpPr txBox="1">
            <a:spLocks noGrp="1"/>
          </p:cNvSpPr>
          <p:nvPr>
            <p:ph type="title" idx="4294967295"/>
          </p:nvPr>
        </p:nvSpPr>
        <p:spPr>
          <a:xfrm>
            <a:off x="326810" y="221528"/>
            <a:ext cx="6396719" cy="138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solidFill>
                  <a:srgbClr val="FFFFFF"/>
                </a:solidFill>
              </a:rPr>
              <a:t>It’s about building</a:t>
            </a:r>
            <a:br>
              <a:rPr lang="en-US" dirty="0">
                <a:solidFill>
                  <a:srgbClr val="FFFFFF"/>
                </a:solidFill>
              </a:rPr>
            </a:br>
            <a:r>
              <a:rPr lang="en-US" dirty="0">
                <a:solidFill>
                  <a:srgbClr val="FFFFFF"/>
                </a:solidFill>
              </a:rPr>
              <a:t>Better Relationships &amp; Better Lives…</a:t>
            </a:r>
            <a:endParaRPr dirty="0">
              <a:solidFill>
                <a:srgbClr val="FFFFFF"/>
              </a:solidFill>
            </a:endParaRPr>
          </a:p>
        </p:txBody>
      </p:sp>
      <p:sp>
        <p:nvSpPr>
          <p:cNvPr id="4" name="Google Shape;149;p24">
            <a:extLst>
              <a:ext uri="{FF2B5EF4-FFF2-40B4-BE49-F238E27FC236}">
                <a16:creationId xmlns:a16="http://schemas.microsoft.com/office/drawing/2014/main" id="{C7C50E85-BB7E-42C3-8D7A-9674D4813D93}"/>
              </a:ext>
            </a:extLst>
          </p:cNvPr>
          <p:cNvSpPr txBox="1">
            <a:spLocks/>
          </p:cNvSpPr>
          <p:nvPr/>
        </p:nvSpPr>
        <p:spPr>
          <a:xfrm>
            <a:off x="3299251" y="3428922"/>
            <a:ext cx="6396719" cy="1380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1pPr>
            <a:lvl2pPr marR="0" lvl="1"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2pPr>
            <a:lvl3pPr marR="0" lvl="2"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3pPr>
            <a:lvl4pPr marR="0" lvl="3"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4pPr>
            <a:lvl5pPr marR="0" lvl="4"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5pPr>
            <a:lvl6pPr marR="0" lvl="5"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6pPr>
            <a:lvl7pPr marR="0" lvl="6"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7pPr>
            <a:lvl8pPr marR="0" lvl="7"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8pPr>
            <a:lvl9pPr marR="0" lvl="8" algn="l" rtl="0">
              <a:lnSpc>
                <a:spcPct val="100000"/>
              </a:lnSpc>
              <a:spcBef>
                <a:spcPts val="0"/>
              </a:spcBef>
              <a:spcAft>
                <a:spcPts val="0"/>
              </a:spcAft>
              <a:buClr>
                <a:srgbClr val="A7D86D"/>
              </a:buClr>
              <a:buSzPts val="4800"/>
              <a:buFont typeface="Poppins"/>
              <a:buNone/>
              <a:defRPr sz="4800" b="1" i="0" u="none" strike="noStrike" cap="none">
                <a:solidFill>
                  <a:srgbClr val="A7D86D"/>
                </a:solidFill>
                <a:latin typeface="Poppins"/>
                <a:ea typeface="Poppins"/>
                <a:cs typeface="Poppins"/>
                <a:sym typeface="Poppins"/>
              </a:defRPr>
            </a:lvl9pPr>
          </a:lstStyle>
          <a:p>
            <a:r>
              <a:rPr lang="en-US" dirty="0">
                <a:solidFill>
                  <a:srgbClr val="FFFFFF"/>
                </a:solidFill>
              </a:rPr>
              <a:t>…for the people we serve &amp; for YOU!</a:t>
            </a:r>
          </a:p>
        </p:txBody>
      </p:sp>
      <p:pic>
        <p:nvPicPr>
          <p:cNvPr id="5" name="Picture 4" descr="A close up of a sign&#10;&#10;Description automatically generated">
            <a:extLst>
              <a:ext uri="{FF2B5EF4-FFF2-40B4-BE49-F238E27FC236}">
                <a16:creationId xmlns:a16="http://schemas.microsoft.com/office/drawing/2014/main" id="{891C50DC-7CD0-485C-8BC6-76D8908DE37F}"/>
              </a:ext>
            </a:extLst>
          </p:cNvPr>
          <p:cNvPicPr>
            <a:picLocks noChangeAspect="1"/>
          </p:cNvPicPr>
          <p:nvPr/>
        </p:nvPicPr>
        <p:blipFill rotWithShape="1">
          <a:blip r:embed="rId4"/>
          <a:srcRect l="15333" t="26032" r="15333" b="25714"/>
          <a:stretch/>
        </p:blipFill>
        <p:spPr>
          <a:xfrm>
            <a:off x="8618081" y="4637314"/>
            <a:ext cx="482377" cy="470008"/>
          </a:xfrm>
          <a:prstGeom prst="rect">
            <a:avLst/>
          </a:prstGeom>
        </p:spPr>
      </p:pic>
    </p:spTree>
  </p:cSld>
  <p:clrMapOvr>
    <a:masterClrMapping/>
  </p:clrMapOvr>
  <p:transition advTm="6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2C35-D126-432B-AD56-6FA22514F52B}"/>
              </a:ext>
            </a:extLst>
          </p:cNvPr>
          <p:cNvSpPr>
            <a:spLocks noGrp="1"/>
          </p:cNvSpPr>
          <p:nvPr>
            <p:ph type="title"/>
          </p:nvPr>
        </p:nvSpPr>
        <p:spPr>
          <a:xfrm>
            <a:off x="628650" y="273844"/>
            <a:ext cx="7886700" cy="994172"/>
          </a:xfrm>
        </p:spPr>
        <p:txBody>
          <a:bodyPr>
            <a:noAutofit/>
          </a:bodyPr>
          <a:lstStyle/>
          <a:p>
            <a:pPr algn="ctr"/>
            <a:r>
              <a:rPr lang="en-US" sz="4000" kern="0" dirty="0">
                <a:solidFill>
                  <a:schemeClr val="accent2"/>
                </a:solidFill>
                <a:latin typeface="Poppins"/>
                <a:cs typeface="Poppins"/>
                <a:sym typeface="Poppins"/>
              </a:rPr>
              <a:t>Let's connect through</a:t>
            </a:r>
            <a:r>
              <a:rPr lang="en-US" sz="4000" b="1" kern="0" dirty="0">
                <a:solidFill>
                  <a:schemeClr val="accent2"/>
                </a:solidFill>
                <a:latin typeface="Poppins"/>
                <a:cs typeface="Poppins"/>
                <a:sym typeface="Poppins"/>
              </a:rPr>
              <a:t> </a:t>
            </a:r>
            <a:r>
              <a:rPr lang="en-US" sz="4000" b="1" kern="0" dirty="0" err="1">
                <a:solidFill>
                  <a:schemeClr val="accent1"/>
                </a:solidFill>
                <a:latin typeface="Poppins"/>
                <a:cs typeface="Poppins"/>
                <a:sym typeface="Poppins"/>
              </a:rPr>
              <a:t>Quillo</a:t>
            </a:r>
            <a:r>
              <a:rPr lang="en-US" sz="4000" b="1" kern="0" dirty="0">
                <a:solidFill>
                  <a:schemeClr val="accent2"/>
                </a:solidFill>
                <a:latin typeface="Poppins"/>
                <a:cs typeface="Poppins"/>
                <a:sym typeface="Poppins"/>
              </a:rPr>
              <a:t>!</a:t>
            </a:r>
            <a:endParaRPr lang="en-US" dirty="0">
              <a:solidFill>
                <a:schemeClr val="accent2"/>
              </a:solidFill>
            </a:endParaRPr>
          </a:p>
        </p:txBody>
      </p:sp>
      <p:sp>
        <p:nvSpPr>
          <p:cNvPr id="3" name="Content Placeholder 2">
            <a:extLst>
              <a:ext uri="{FF2B5EF4-FFF2-40B4-BE49-F238E27FC236}">
                <a16:creationId xmlns:a16="http://schemas.microsoft.com/office/drawing/2014/main" id="{8494F25E-56EA-4349-B3E4-79CD1FADDA1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54F2BB2B-6F32-4F99-B198-521D19E0FFFC}"/>
              </a:ext>
            </a:extLst>
          </p:cNvPr>
          <p:cNvSpPr txBox="1"/>
          <p:nvPr/>
        </p:nvSpPr>
        <p:spPr>
          <a:xfrm>
            <a:off x="6148667" y="1682803"/>
            <a:ext cx="288775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rPr>
              <a:t>Closing Video Message (suggestions):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highlight>
                <a:srgbClr val="FFFF00"/>
              </a:highlight>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rPr>
              <a:t>“We can’t wait to see you on the app. Contact Jill in HR to sign up. And remember, you make a difference to ORGANIZATION and the people we serve every day!”</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highlight>
                <a:srgbClr val="FFFF00"/>
              </a:highlight>
              <a:uLnTx/>
              <a:uFillTx/>
              <a:latin typeface="Arial"/>
              <a:cs typeface="Arial"/>
              <a:sym typeface="Arial"/>
            </a:endParaRPr>
          </a:p>
        </p:txBody>
      </p:sp>
      <p:pic>
        <p:nvPicPr>
          <p:cNvPr id="13" name="Picture 12" descr="A close up of a sign&#10;&#10;Description automatically generated">
            <a:extLst>
              <a:ext uri="{FF2B5EF4-FFF2-40B4-BE49-F238E27FC236}">
                <a16:creationId xmlns:a16="http://schemas.microsoft.com/office/drawing/2014/main" id="{CD6E63E9-B898-437D-A203-424711976C92}"/>
              </a:ext>
            </a:extLst>
          </p:cNvPr>
          <p:cNvPicPr>
            <a:picLocks noChangeAspect="1"/>
          </p:cNvPicPr>
          <p:nvPr/>
        </p:nvPicPr>
        <p:blipFill rotWithShape="1">
          <a:blip r:embed="rId2"/>
          <a:srcRect l="15333" t="26032" r="15333" b="25714"/>
          <a:stretch/>
        </p:blipFill>
        <p:spPr>
          <a:xfrm>
            <a:off x="8618081" y="4637314"/>
            <a:ext cx="482377" cy="470008"/>
          </a:xfrm>
          <a:prstGeom prst="rect">
            <a:avLst/>
          </a:prstGeom>
        </p:spPr>
      </p:pic>
    </p:spTree>
    <p:extLst>
      <p:ext uri="{BB962C8B-B14F-4D97-AF65-F5344CB8AC3E}">
        <p14:creationId xmlns:p14="http://schemas.microsoft.com/office/powerpoint/2010/main" val="3722979637"/>
      </p:ext>
    </p:extLst>
  </p:cSld>
  <p:clrMapOvr>
    <a:masterClrMapping/>
  </p:clrMapOvr>
</p:sld>
</file>

<file path=ppt/theme/theme1.xml><?xml version="1.0" encoding="utf-8"?>
<a:theme xmlns:a="http://schemas.openxmlformats.org/drawingml/2006/main" name="Gower template">
  <a:themeElements>
    <a:clrScheme name="Quillo Colors">
      <a:dk1>
        <a:srgbClr val="000000"/>
      </a:dk1>
      <a:lt1>
        <a:srgbClr val="FFFFFF"/>
      </a:lt1>
      <a:dk2>
        <a:srgbClr val="595959"/>
      </a:dk2>
      <a:lt2>
        <a:srgbClr val="90C7D8"/>
      </a:lt2>
      <a:accent1>
        <a:srgbClr val="F14C4A"/>
      </a:accent1>
      <a:accent2>
        <a:srgbClr val="4EA5C0"/>
      </a:accent2>
      <a:accent3>
        <a:srgbClr val="364D93"/>
      </a:accent3>
      <a:accent4>
        <a:srgbClr val="76B996"/>
      </a:accent4>
      <a:accent5>
        <a:srgbClr val="793282"/>
      </a:accent5>
      <a:accent6>
        <a:srgbClr val="899096"/>
      </a:accent6>
      <a:hlink>
        <a:srgbClr val="364D93"/>
      </a:hlink>
      <a:folHlink>
        <a:srgbClr val="793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Quillo Colors">
      <a:dk1>
        <a:srgbClr val="000000"/>
      </a:dk1>
      <a:lt1>
        <a:srgbClr val="FFFFFF"/>
      </a:lt1>
      <a:dk2>
        <a:srgbClr val="595959"/>
      </a:dk2>
      <a:lt2>
        <a:srgbClr val="90C7D8"/>
      </a:lt2>
      <a:accent1>
        <a:srgbClr val="F14C4A"/>
      </a:accent1>
      <a:accent2>
        <a:srgbClr val="4EA5C0"/>
      </a:accent2>
      <a:accent3>
        <a:srgbClr val="364D93"/>
      </a:accent3>
      <a:accent4>
        <a:srgbClr val="76B996"/>
      </a:accent4>
      <a:accent5>
        <a:srgbClr val="793282"/>
      </a:accent5>
      <a:accent6>
        <a:srgbClr val="899096"/>
      </a:accent6>
      <a:hlink>
        <a:srgbClr val="364D93"/>
      </a:hlink>
      <a:folHlink>
        <a:srgbClr val="7932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417</Words>
  <Application>Microsoft Office PowerPoint</Application>
  <PresentationFormat>On-screen Show (16:9)</PresentationFormat>
  <Paragraphs>30</Paragraphs>
  <Slides>8</Slides>
  <Notes>3</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Gower template</vt:lpstr>
      <vt:lpstr>Office Theme</vt:lpstr>
      <vt:lpstr>DIRECTIONS for the PwrPt. Delete this! Title: Why ORGANIZATION joined Quillo (message from Leadership)</vt:lpstr>
      <vt:lpstr>ORGANIZATION welcomes </vt:lpstr>
      <vt:lpstr>From our Leadership to You</vt:lpstr>
      <vt:lpstr>We’ve joined Quillo to:</vt:lpstr>
      <vt:lpstr>PowerPoint Presentation</vt:lpstr>
      <vt:lpstr>PowerPoint Presentation</vt:lpstr>
      <vt:lpstr>It’s about building Better Relationships &amp; Better Lives…</vt:lpstr>
      <vt:lpstr>Let's connect through Quillo!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 for the PwrPt. Delete this! Title: What do you appreciate about your job?</dc:title>
  <dc:creator>Rebecca Scherpelz</dc:creator>
  <cp:lastModifiedBy>Rebecca Scherpelz</cp:lastModifiedBy>
  <cp:revision>20</cp:revision>
  <dcterms:modified xsi:type="dcterms:W3CDTF">2019-04-01T18:27:20Z</dcterms:modified>
</cp:coreProperties>
</file>